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5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</p:sldIdLst>
  <p:sldSz cy="5143500" cx="9144000"/>
  <p:notesSz cx="6858000" cy="9144000"/>
  <p:embeddedFontLst>
    <p:embeddedFont>
      <p:font typeface="Fira Sans Extra Condensed Medium"/>
      <p:regular r:id="rId13"/>
      <p:bold r:id="rId14"/>
      <p:italic r:id="rId15"/>
      <p:boldItalic r:id="rId16"/>
    </p:embeddedFont>
    <p:embeddedFont>
      <p:font typeface="Roboto Condensed"/>
      <p:regular r:id="rId17"/>
      <p:bold r:id="rId18"/>
      <p:italic r:id="rId19"/>
      <p:boldItalic r:id="rId20"/>
    </p:embeddedFont>
    <p:embeddedFont>
      <p:font typeface="Roboto Condensed Light"/>
      <p:regular r:id="rId21"/>
      <p:bold r:id="rId22"/>
      <p:italic r:id="rId23"/>
      <p:boldItalic r:id="rId24"/>
    </p:embeddedFont>
    <p:embeddedFont>
      <p:font typeface="Exo 2"/>
      <p:regular r:id="rId25"/>
      <p:bold r:id="rId26"/>
      <p:italic r:id="rId27"/>
      <p:boldItalic r:id="rId28"/>
    </p:embeddedFont>
    <p:embeddedFont>
      <p:font typeface="Cinzel Decorative"/>
      <p:regular r:id="rId29"/>
      <p:bold r:id="rId30"/>
    </p:embeddedFont>
    <p:embeddedFont>
      <p:font typeface="Merriweather"/>
      <p:regular r:id="rId31"/>
      <p:bold r:id="rId32"/>
      <p:italic r:id="rId33"/>
      <p:boldItalic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Condensed-boldItalic.fntdata"/><Relationship Id="rId22" Type="http://schemas.openxmlformats.org/officeDocument/2006/relationships/font" Target="fonts/RobotoCondensedLight-bold.fntdata"/><Relationship Id="rId21" Type="http://schemas.openxmlformats.org/officeDocument/2006/relationships/font" Target="fonts/RobotoCondensedLight-regular.fntdata"/><Relationship Id="rId24" Type="http://schemas.openxmlformats.org/officeDocument/2006/relationships/font" Target="fonts/RobotoCondensedLight-boldItalic.fntdata"/><Relationship Id="rId23" Type="http://schemas.openxmlformats.org/officeDocument/2006/relationships/font" Target="fonts/RobotoCondensedLight-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Exo2-bold.fntdata"/><Relationship Id="rId25" Type="http://schemas.openxmlformats.org/officeDocument/2006/relationships/font" Target="fonts/Exo2-regular.fntdata"/><Relationship Id="rId28" Type="http://schemas.openxmlformats.org/officeDocument/2006/relationships/font" Target="fonts/Exo2-boldItalic.fntdata"/><Relationship Id="rId27" Type="http://schemas.openxmlformats.org/officeDocument/2006/relationships/font" Target="fonts/Exo2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CinzelDecorative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Merriweather-regular.fntdata"/><Relationship Id="rId30" Type="http://schemas.openxmlformats.org/officeDocument/2006/relationships/font" Target="fonts/CinzelDecorative-bold.fntdata"/><Relationship Id="rId11" Type="http://schemas.openxmlformats.org/officeDocument/2006/relationships/slide" Target="slides/slide7.xml"/><Relationship Id="rId33" Type="http://schemas.openxmlformats.org/officeDocument/2006/relationships/font" Target="fonts/Merriweather-italic.fntdata"/><Relationship Id="rId10" Type="http://schemas.openxmlformats.org/officeDocument/2006/relationships/slide" Target="slides/slide6.xml"/><Relationship Id="rId32" Type="http://schemas.openxmlformats.org/officeDocument/2006/relationships/font" Target="fonts/Merriweather-bold.fntdata"/><Relationship Id="rId13" Type="http://schemas.openxmlformats.org/officeDocument/2006/relationships/font" Target="fonts/FiraSansExtraCondensedMedium-regular.fntdata"/><Relationship Id="rId12" Type="http://schemas.openxmlformats.org/officeDocument/2006/relationships/slide" Target="slides/slide8.xml"/><Relationship Id="rId34" Type="http://schemas.openxmlformats.org/officeDocument/2006/relationships/font" Target="fonts/Merriweather-boldItalic.fntdata"/><Relationship Id="rId15" Type="http://schemas.openxmlformats.org/officeDocument/2006/relationships/font" Target="fonts/FiraSansExtraCondensedMedium-italic.fntdata"/><Relationship Id="rId14" Type="http://schemas.openxmlformats.org/officeDocument/2006/relationships/font" Target="fonts/FiraSansExtraCondensedMedium-bold.fntdata"/><Relationship Id="rId17" Type="http://schemas.openxmlformats.org/officeDocument/2006/relationships/font" Target="fonts/RobotoCondensed-regular.fntdata"/><Relationship Id="rId16" Type="http://schemas.openxmlformats.org/officeDocument/2006/relationships/font" Target="fonts/FiraSansExtraCondensedMedium-boldItalic.fntdata"/><Relationship Id="rId19" Type="http://schemas.openxmlformats.org/officeDocument/2006/relationships/font" Target="fonts/RobotoCondensed-italic.fntdata"/><Relationship Id="rId18" Type="http://schemas.openxmlformats.org/officeDocument/2006/relationships/font" Target="fonts/RobotoCondensed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9baafe93df_0_3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9baafe93df_0_3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11ad4f46a48_0_4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11ad4f46a48_0_4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12386d2c9f3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12386d2c9f3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11ad4f46a48_0_5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11ad4f46a48_0_5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1217e57cd82_1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1217e57cd82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11ad4f46a48_0_5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11ad4f46a48_0_5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9baafe93df_0_10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Google Shape;547;g9baafe93df_0_10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6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4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1135981" y="1393699"/>
            <a:ext cx="6886800" cy="17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3670681" y="2933522"/>
            <a:ext cx="4352100" cy="71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4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1"/>
          <p:cNvSpPr txBox="1"/>
          <p:nvPr>
            <p:ph hasCustomPrompt="1" type="title"/>
          </p:nvPr>
        </p:nvSpPr>
        <p:spPr>
          <a:xfrm>
            <a:off x="2250675" y="1001350"/>
            <a:ext cx="6191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98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0" name="Google Shape;40;p11"/>
          <p:cNvSpPr txBox="1"/>
          <p:nvPr>
            <p:ph idx="1" type="body"/>
          </p:nvPr>
        </p:nvSpPr>
        <p:spPr>
          <a:xfrm>
            <a:off x="2107950" y="2895050"/>
            <a:ext cx="6191100" cy="69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indent="-304800" lvl="1" marL="9144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algn="ctr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3"/>
          <p:cNvSpPr txBox="1"/>
          <p:nvPr>
            <p:ph type="ctrTitle"/>
          </p:nvPr>
        </p:nvSpPr>
        <p:spPr>
          <a:xfrm>
            <a:off x="3385875" y="2098650"/>
            <a:ext cx="2372400" cy="9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4" name="Google Shape;44;p13"/>
          <p:cNvSpPr txBox="1"/>
          <p:nvPr>
            <p:ph idx="2" type="ctrTitle"/>
          </p:nvPr>
        </p:nvSpPr>
        <p:spPr>
          <a:xfrm>
            <a:off x="390296" y="201653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45" name="Google Shape;45;p13"/>
          <p:cNvSpPr txBox="1"/>
          <p:nvPr>
            <p:ph idx="1" type="subTitle"/>
          </p:nvPr>
        </p:nvSpPr>
        <p:spPr>
          <a:xfrm>
            <a:off x="690446" y="580278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46" name="Google Shape;46;p13"/>
          <p:cNvSpPr txBox="1"/>
          <p:nvPr>
            <p:ph hasCustomPrompt="1" idx="3" type="title"/>
          </p:nvPr>
        </p:nvSpPr>
        <p:spPr>
          <a:xfrm>
            <a:off x="2118448" y="544448"/>
            <a:ext cx="11076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7" name="Google Shape;47;p13"/>
          <p:cNvSpPr txBox="1"/>
          <p:nvPr>
            <p:ph hasCustomPrompt="1" idx="4" type="title"/>
          </p:nvPr>
        </p:nvSpPr>
        <p:spPr>
          <a:xfrm>
            <a:off x="2105406" y="1515808"/>
            <a:ext cx="11076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3"/>
          <p:cNvSpPr txBox="1"/>
          <p:nvPr>
            <p:ph hasCustomPrompt="1" idx="5" type="title"/>
          </p:nvPr>
        </p:nvSpPr>
        <p:spPr>
          <a:xfrm>
            <a:off x="2105406" y="2487168"/>
            <a:ext cx="11076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9" name="Google Shape;49;p13"/>
          <p:cNvSpPr txBox="1"/>
          <p:nvPr>
            <p:ph hasCustomPrompt="1" idx="6" type="title"/>
          </p:nvPr>
        </p:nvSpPr>
        <p:spPr>
          <a:xfrm>
            <a:off x="5922008" y="2092638"/>
            <a:ext cx="10722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0" name="Google Shape;50;p13"/>
          <p:cNvSpPr txBox="1"/>
          <p:nvPr>
            <p:ph hasCustomPrompt="1" idx="7" type="title"/>
          </p:nvPr>
        </p:nvSpPr>
        <p:spPr>
          <a:xfrm>
            <a:off x="5922008" y="3112336"/>
            <a:ext cx="10722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1" name="Google Shape;51;p13"/>
          <p:cNvSpPr txBox="1"/>
          <p:nvPr>
            <p:ph hasCustomPrompt="1" idx="8" type="title"/>
          </p:nvPr>
        </p:nvSpPr>
        <p:spPr>
          <a:xfrm>
            <a:off x="5922008" y="4132033"/>
            <a:ext cx="10722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13"/>
          <p:cNvSpPr txBox="1"/>
          <p:nvPr>
            <p:ph idx="9" type="ctrTitle"/>
          </p:nvPr>
        </p:nvSpPr>
        <p:spPr>
          <a:xfrm>
            <a:off x="390296" y="1167854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53" name="Google Shape;53;p13"/>
          <p:cNvSpPr txBox="1"/>
          <p:nvPr>
            <p:ph idx="13" type="subTitle"/>
          </p:nvPr>
        </p:nvSpPr>
        <p:spPr>
          <a:xfrm>
            <a:off x="690446" y="1546477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54" name="Google Shape;54;p13"/>
          <p:cNvSpPr txBox="1"/>
          <p:nvPr>
            <p:ph idx="14" type="ctrTitle"/>
          </p:nvPr>
        </p:nvSpPr>
        <p:spPr>
          <a:xfrm>
            <a:off x="390296" y="2141336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55" name="Google Shape;55;p13"/>
          <p:cNvSpPr txBox="1"/>
          <p:nvPr>
            <p:ph idx="15" type="subTitle"/>
          </p:nvPr>
        </p:nvSpPr>
        <p:spPr>
          <a:xfrm>
            <a:off x="690446" y="2519956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56" name="Google Shape;56;p13"/>
          <p:cNvSpPr txBox="1"/>
          <p:nvPr>
            <p:ph idx="16" type="ctrTitle"/>
          </p:nvPr>
        </p:nvSpPr>
        <p:spPr>
          <a:xfrm>
            <a:off x="6811558" y="1775180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57" name="Google Shape;57;p13"/>
          <p:cNvSpPr txBox="1"/>
          <p:nvPr>
            <p:ph idx="17" type="subTitle"/>
          </p:nvPr>
        </p:nvSpPr>
        <p:spPr>
          <a:xfrm>
            <a:off x="6811558" y="2153805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13"/>
          <p:cNvSpPr txBox="1"/>
          <p:nvPr>
            <p:ph idx="18" type="ctrTitle"/>
          </p:nvPr>
        </p:nvSpPr>
        <p:spPr>
          <a:xfrm>
            <a:off x="6811558" y="2799095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59" name="Google Shape;59;p13"/>
          <p:cNvSpPr txBox="1"/>
          <p:nvPr>
            <p:ph idx="19" type="subTitle"/>
          </p:nvPr>
        </p:nvSpPr>
        <p:spPr>
          <a:xfrm>
            <a:off x="6811558" y="3177717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60" name="Google Shape;60;p13"/>
          <p:cNvSpPr txBox="1"/>
          <p:nvPr>
            <p:ph idx="20" type="ctrTitle"/>
          </p:nvPr>
        </p:nvSpPr>
        <p:spPr>
          <a:xfrm>
            <a:off x="6811558" y="3811353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61" name="Google Shape;61;p13"/>
          <p:cNvSpPr txBox="1"/>
          <p:nvPr>
            <p:ph idx="21" type="subTitle"/>
          </p:nvPr>
        </p:nvSpPr>
        <p:spPr>
          <a:xfrm>
            <a:off x="6811558" y="4189973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CUSTOM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>
            <p:ph type="ctrTitle"/>
          </p:nvPr>
        </p:nvSpPr>
        <p:spPr>
          <a:xfrm flipH="1">
            <a:off x="2747779" y="2635675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64" name="Google Shape;64;p14"/>
          <p:cNvSpPr txBox="1"/>
          <p:nvPr>
            <p:ph hasCustomPrompt="1" idx="2" type="title"/>
          </p:nvPr>
        </p:nvSpPr>
        <p:spPr>
          <a:xfrm flipH="1">
            <a:off x="4964179" y="2323850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5" name="Google Shape;65;p14"/>
          <p:cNvSpPr txBox="1"/>
          <p:nvPr>
            <p:ph idx="1" type="subTitle"/>
          </p:nvPr>
        </p:nvSpPr>
        <p:spPr>
          <a:xfrm>
            <a:off x="3718579" y="4030481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CUSTOM_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ctrTitle"/>
          </p:nvPr>
        </p:nvSpPr>
        <p:spPr>
          <a:xfrm flipH="1">
            <a:off x="2754543" y="1347038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68" name="Google Shape;68;p15"/>
          <p:cNvSpPr txBox="1"/>
          <p:nvPr>
            <p:ph hasCustomPrompt="1" idx="2" type="title"/>
          </p:nvPr>
        </p:nvSpPr>
        <p:spPr>
          <a:xfrm flipH="1">
            <a:off x="4970943" y="1035213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9" name="Google Shape;69;p15"/>
          <p:cNvSpPr txBox="1"/>
          <p:nvPr>
            <p:ph idx="1" type="subTitle"/>
          </p:nvPr>
        </p:nvSpPr>
        <p:spPr>
          <a:xfrm>
            <a:off x="3725343" y="2742989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CUSTOM_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 txBox="1"/>
          <p:nvPr>
            <p:ph type="ctrTitle"/>
          </p:nvPr>
        </p:nvSpPr>
        <p:spPr>
          <a:xfrm flipH="1">
            <a:off x="1180003" y="1347038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72" name="Google Shape;72;p16"/>
          <p:cNvSpPr txBox="1"/>
          <p:nvPr>
            <p:ph hasCustomPrompt="1" idx="2" type="title"/>
          </p:nvPr>
        </p:nvSpPr>
        <p:spPr>
          <a:xfrm flipH="1">
            <a:off x="1180003" y="1035213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3" name="Google Shape;73;p16"/>
          <p:cNvSpPr txBox="1"/>
          <p:nvPr>
            <p:ph idx="1" type="subTitle"/>
          </p:nvPr>
        </p:nvSpPr>
        <p:spPr>
          <a:xfrm>
            <a:off x="1180003" y="2742989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4">
  <p:cSld name="CUSTOM_16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/>
          <p:nvPr>
            <p:ph type="ctrTitle"/>
          </p:nvPr>
        </p:nvSpPr>
        <p:spPr>
          <a:xfrm flipH="1">
            <a:off x="2260329" y="2193805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76" name="Google Shape;76;p17"/>
          <p:cNvSpPr txBox="1"/>
          <p:nvPr>
            <p:ph hasCustomPrompt="1" idx="2" type="title"/>
          </p:nvPr>
        </p:nvSpPr>
        <p:spPr>
          <a:xfrm flipH="1">
            <a:off x="2260329" y="1881980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7"/>
          <p:cNvSpPr txBox="1"/>
          <p:nvPr>
            <p:ph idx="1" type="subTitle"/>
          </p:nvPr>
        </p:nvSpPr>
        <p:spPr>
          <a:xfrm>
            <a:off x="2260329" y="3476054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5">
  <p:cSld name="CUSTOM_1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/>
          <p:nvPr>
            <p:ph type="ctrTitle"/>
          </p:nvPr>
        </p:nvSpPr>
        <p:spPr>
          <a:xfrm flipH="1">
            <a:off x="1698072" y="2178475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80" name="Google Shape;80;p18"/>
          <p:cNvSpPr txBox="1"/>
          <p:nvPr>
            <p:ph hasCustomPrompt="1" idx="2" type="title"/>
          </p:nvPr>
        </p:nvSpPr>
        <p:spPr>
          <a:xfrm flipH="1">
            <a:off x="3914472" y="1866650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81" name="Google Shape;81;p18"/>
          <p:cNvSpPr txBox="1"/>
          <p:nvPr>
            <p:ph idx="1" type="subTitle"/>
          </p:nvPr>
        </p:nvSpPr>
        <p:spPr>
          <a:xfrm>
            <a:off x="2668872" y="3476054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3">
  <p:cSld name="CUSTOM_3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9"/>
          <p:cNvSpPr txBox="1"/>
          <p:nvPr>
            <p:ph idx="1" type="body"/>
          </p:nvPr>
        </p:nvSpPr>
        <p:spPr>
          <a:xfrm>
            <a:off x="722375" y="1447800"/>
            <a:ext cx="3589200" cy="315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4" name="Google Shape;84;p19"/>
          <p:cNvSpPr txBox="1"/>
          <p:nvPr>
            <p:ph idx="2" type="body"/>
          </p:nvPr>
        </p:nvSpPr>
        <p:spPr>
          <a:xfrm>
            <a:off x="4832400" y="1447800"/>
            <a:ext cx="3589200" cy="315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5" name="Google Shape;85;p19"/>
          <p:cNvSpPr txBox="1"/>
          <p:nvPr>
            <p:ph idx="3" type="subTitle"/>
          </p:nvPr>
        </p:nvSpPr>
        <p:spPr>
          <a:xfrm>
            <a:off x="723900" y="952500"/>
            <a:ext cx="7699200" cy="3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>
                <a:solidFill>
                  <a:schemeClr val="hlink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86" name="Google Shape;86;p19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1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0"/>
          <p:cNvSpPr txBox="1"/>
          <p:nvPr>
            <p:ph type="ctrTitle"/>
          </p:nvPr>
        </p:nvSpPr>
        <p:spPr>
          <a:xfrm>
            <a:off x="561600" y="2804713"/>
            <a:ext cx="26736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89" name="Google Shape;89;p20"/>
          <p:cNvSpPr txBox="1"/>
          <p:nvPr>
            <p:ph idx="1" type="subTitle"/>
          </p:nvPr>
        </p:nvSpPr>
        <p:spPr>
          <a:xfrm>
            <a:off x="872450" y="3090475"/>
            <a:ext cx="20520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90" name="Google Shape;90;p20"/>
          <p:cNvSpPr txBox="1"/>
          <p:nvPr>
            <p:ph idx="2" type="ctrTitle"/>
          </p:nvPr>
        </p:nvSpPr>
        <p:spPr>
          <a:xfrm>
            <a:off x="3235200" y="2804713"/>
            <a:ext cx="26736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91" name="Google Shape;91;p20"/>
          <p:cNvSpPr txBox="1"/>
          <p:nvPr>
            <p:ph idx="3" type="subTitle"/>
          </p:nvPr>
        </p:nvSpPr>
        <p:spPr>
          <a:xfrm>
            <a:off x="3462900" y="2036750"/>
            <a:ext cx="2218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92" name="Google Shape;92;p20"/>
          <p:cNvSpPr txBox="1"/>
          <p:nvPr>
            <p:ph idx="4" type="ctrTitle"/>
          </p:nvPr>
        </p:nvSpPr>
        <p:spPr>
          <a:xfrm>
            <a:off x="5908800" y="2804713"/>
            <a:ext cx="26736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93" name="Google Shape;93;p20"/>
          <p:cNvSpPr txBox="1"/>
          <p:nvPr>
            <p:ph idx="5" type="subTitle"/>
          </p:nvPr>
        </p:nvSpPr>
        <p:spPr>
          <a:xfrm>
            <a:off x="6136500" y="3090475"/>
            <a:ext cx="2218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94" name="Google Shape;94;p20"/>
          <p:cNvSpPr txBox="1"/>
          <p:nvPr>
            <p:ph idx="6"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ctrTitle"/>
          </p:nvPr>
        </p:nvSpPr>
        <p:spPr>
          <a:xfrm flipH="1">
            <a:off x="1147650" y="3085150"/>
            <a:ext cx="5005500" cy="102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" name="Google Shape;13;p3"/>
          <p:cNvSpPr txBox="1"/>
          <p:nvPr>
            <p:ph hasCustomPrompt="1" idx="2" type="title"/>
          </p:nvPr>
        </p:nvSpPr>
        <p:spPr>
          <a:xfrm flipH="1">
            <a:off x="1147579" y="2323850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/>
          <p:nvPr>
            <p:ph idx="1" type="subTitle"/>
          </p:nvPr>
        </p:nvSpPr>
        <p:spPr>
          <a:xfrm>
            <a:off x="1147575" y="4028959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1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1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7" name="Google Shape;97;p21"/>
          <p:cNvSpPr txBox="1"/>
          <p:nvPr>
            <p:ph idx="2" type="ctrTitle"/>
          </p:nvPr>
        </p:nvSpPr>
        <p:spPr>
          <a:xfrm>
            <a:off x="2285760" y="1652042"/>
            <a:ext cx="17931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98" name="Google Shape;98;p21"/>
          <p:cNvSpPr txBox="1"/>
          <p:nvPr>
            <p:ph idx="1" type="subTitle"/>
          </p:nvPr>
        </p:nvSpPr>
        <p:spPr>
          <a:xfrm>
            <a:off x="2285760" y="1946292"/>
            <a:ext cx="1708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99" name="Google Shape;99;p21"/>
          <p:cNvSpPr txBox="1"/>
          <p:nvPr>
            <p:ph idx="3" type="ctrTitle"/>
          </p:nvPr>
        </p:nvSpPr>
        <p:spPr>
          <a:xfrm>
            <a:off x="2285760" y="3570573"/>
            <a:ext cx="17931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00" name="Google Shape;100;p21"/>
          <p:cNvSpPr txBox="1"/>
          <p:nvPr>
            <p:ph idx="4" type="subTitle"/>
          </p:nvPr>
        </p:nvSpPr>
        <p:spPr>
          <a:xfrm>
            <a:off x="2285760" y="3864823"/>
            <a:ext cx="1708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01" name="Google Shape;101;p21"/>
          <p:cNvSpPr txBox="1"/>
          <p:nvPr>
            <p:ph idx="5" type="ctrTitle"/>
          </p:nvPr>
        </p:nvSpPr>
        <p:spPr>
          <a:xfrm>
            <a:off x="5047297" y="1652042"/>
            <a:ext cx="17931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02" name="Google Shape;102;p21"/>
          <p:cNvSpPr txBox="1"/>
          <p:nvPr>
            <p:ph idx="6" type="subTitle"/>
          </p:nvPr>
        </p:nvSpPr>
        <p:spPr>
          <a:xfrm>
            <a:off x="5047299" y="1946292"/>
            <a:ext cx="17931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03" name="Google Shape;103;p21"/>
          <p:cNvSpPr txBox="1"/>
          <p:nvPr>
            <p:ph idx="7" type="ctrTitle"/>
          </p:nvPr>
        </p:nvSpPr>
        <p:spPr>
          <a:xfrm>
            <a:off x="5047297" y="3570573"/>
            <a:ext cx="17931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04" name="Google Shape;104;p21"/>
          <p:cNvSpPr txBox="1"/>
          <p:nvPr>
            <p:ph idx="8" type="subTitle"/>
          </p:nvPr>
        </p:nvSpPr>
        <p:spPr>
          <a:xfrm>
            <a:off x="5047299" y="3864823"/>
            <a:ext cx="17931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1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2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7" name="Google Shape;107;p22"/>
          <p:cNvSpPr txBox="1"/>
          <p:nvPr>
            <p:ph idx="2" type="ctrTitle"/>
          </p:nvPr>
        </p:nvSpPr>
        <p:spPr>
          <a:xfrm>
            <a:off x="464478" y="1806500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08" name="Google Shape;108;p22"/>
          <p:cNvSpPr txBox="1"/>
          <p:nvPr>
            <p:ph idx="1" type="subTitle"/>
          </p:nvPr>
        </p:nvSpPr>
        <p:spPr>
          <a:xfrm>
            <a:off x="616128" y="2100749"/>
            <a:ext cx="1477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09" name="Google Shape;109;p22"/>
          <p:cNvSpPr txBox="1"/>
          <p:nvPr>
            <p:ph idx="3" type="ctrTitle"/>
          </p:nvPr>
        </p:nvSpPr>
        <p:spPr>
          <a:xfrm>
            <a:off x="2077426" y="1806500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10" name="Google Shape;110;p22"/>
          <p:cNvSpPr txBox="1"/>
          <p:nvPr>
            <p:ph idx="4" type="subTitle"/>
          </p:nvPr>
        </p:nvSpPr>
        <p:spPr>
          <a:xfrm>
            <a:off x="2229076" y="2100749"/>
            <a:ext cx="1477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11" name="Google Shape;111;p22"/>
          <p:cNvSpPr txBox="1"/>
          <p:nvPr>
            <p:ph idx="5" type="ctrTitle"/>
          </p:nvPr>
        </p:nvSpPr>
        <p:spPr>
          <a:xfrm>
            <a:off x="3690375" y="1806500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12" name="Google Shape;112;p22"/>
          <p:cNvSpPr txBox="1"/>
          <p:nvPr>
            <p:ph idx="6" type="subTitle"/>
          </p:nvPr>
        </p:nvSpPr>
        <p:spPr>
          <a:xfrm>
            <a:off x="3842025" y="2100749"/>
            <a:ext cx="1477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13" name="Google Shape;113;p22"/>
          <p:cNvSpPr txBox="1"/>
          <p:nvPr>
            <p:ph idx="7" type="ctrTitle"/>
          </p:nvPr>
        </p:nvSpPr>
        <p:spPr>
          <a:xfrm>
            <a:off x="3707117" y="3549862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14" name="Google Shape;114;p22"/>
          <p:cNvSpPr txBox="1"/>
          <p:nvPr>
            <p:ph idx="8" type="subTitle"/>
          </p:nvPr>
        </p:nvSpPr>
        <p:spPr>
          <a:xfrm>
            <a:off x="3858772" y="3890201"/>
            <a:ext cx="1477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15" name="Google Shape;115;p22"/>
          <p:cNvSpPr txBox="1"/>
          <p:nvPr>
            <p:ph idx="9" type="ctrTitle"/>
          </p:nvPr>
        </p:nvSpPr>
        <p:spPr>
          <a:xfrm>
            <a:off x="5343519" y="3549862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16" name="Google Shape;116;p22"/>
          <p:cNvSpPr txBox="1"/>
          <p:nvPr>
            <p:ph idx="13" type="subTitle"/>
          </p:nvPr>
        </p:nvSpPr>
        <p:spPr>
          <a:xfrm>
            <a:off x="5500261" y="3890201"/>
            <a:ext cx="1477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17" name="Google Shape;117;p22"/>
          <p:cNvSpPr txBox="1"/>
          <p:nvPr>
            <p:ph idx="14" type="ctrTitle"/>
          </p:nvPr>
        </p:nvSpPr>
        <p:spPr>
          <a:xfrm>
            <a:off x="6979921" y="3549862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18" name="Google Shape;118;p22"/>
          <p:cNvSpPr txBox="1"/>
          <p:nvPr>
            <p:ph idx="15" type="subTitle"/>
          </p:nvPr>
        </p:nvSpPr>
        <p:spPr>
          <a:xfrm>
            <a:off x="7141750" y="3890201"/>
            <a:ext cx="14568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6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3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4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8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5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CUSTOM_9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6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mall numbers">
  <p:cSld name="CUSTOM_18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7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9" name="Google Shape;129;p27"/>
          <p:cNvSpPr txBox="1"/>
          <p:nvPr>
            <p:ph hasCustomPrompt="1" idx="2" type="title"/>
          </p:nvPr>
        </p:nvSpPr>
        <p:spPr>
          <a:xfrm>
            <a:off x="1086651" y="1475125"/>
            <a:ext cx="17952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30" name="Google Shape;130;p27"/>
          <p:cNvSpPr txBox="1"/>
          <p:nvPr>
            <p:ph idx="1" type="subTitle"/>
          </p:nvPr>
        </p:nvSpPr>
        <p:spPr>
          <a:xfrm flipH="1">
            <a:off x="3481677" y="1666454"/>
            <a:ext cx="3264900" cy="33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31" name="Google Shape;131;p27"/>
          <p:cNvSpPr txBox="1"/>
          <p:nvPr>
            <p:ph hasCustomPrompt="1" idx="3" type="title"/>
          </p:nvPr>
        </p:nvSpPr>
        <p:spPr>
          <a:xfrm>
            <a:off x="2298451" y="2475350"/>
            <a:ext cx="17637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32" name="Google Shape;132;p27"/>
          <p:cNvSpPr txBox="1"/>
          <p:nvPr>
            <p:ph idx="4" type="subTitle"/>
          </p:nvPr>
        </p:nvSpPr>
        <p:spPr>
          <a:xfrm flipH="1">
            <a:off x="4568051" y="2688425"/>
            <a:ext cx="3264900" cy="3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33" name="Google Shape;133;p27"/>
          <p:cNvSpPr txBox="1"/>
          <p:nvPr>
            <p:ph hasCustomPrompt="1" idx="5" type="title"/>
          </p:nvPr>
        </p:nvSpPr>
        <p:spPr>
          <a:xfrm>
            <a:off x="3353176" y="3513625"/>
            <a:ext cx="17952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34" name="Google Shape;134;p27"/>
          <p:cNvSpPr txBox="1"/>
          <p:nvPr>
            <p:ph idx="6" type="subTitle"/>
          </p:nvPr>
        </p:nvSpPr>
        <p:spPr>
          <a:xfrm flipH="1">
            <a:off x="5671490" y="3709941"/>
            <a:ext cx="3264900" cy="3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10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8"/>
          <p:cNvSpPr txBox="1"/>
          <p:nvPr>
            <p:ph type="ctrTitle"/>
          </p:nvPr>
        </p:nvSpPr>
        <p:spPr>
          <a:xfrm flipH="1">
            <a:off x="1974150" y="1161000"/>
            <a:ext cx="5195700" cy="136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7" name="Google Shape;137;p28"/>
          <p:cNvSpPr txBox="1"/>
          <p:nvPr>
            <p:ph idx="1" type="subTitle"/>
          </p:nvPr>
        </p:nvSpPr>
        <p:spPr>
          <a:xfrm>
            <a:off x="2152500" y="2494850"/>
            <a:ext cx="48390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38" name="Google Shape;138;p28"/>
          <p:cNvSpPr txBox="1"/>
          <p:nvPr/>
        </p:nvSpPr>
        <p:spPr>
          <a:xfrm>
            <a:off x="625906" y="3722418"/>
            <a:ext cx="3830100" cy="17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CREDITS: This presentation template was created by </a:t>
            </a:r>
            <a:r>
              <a:rPr b="1" lang="en" sz="1000">
                <a:solidFill>
                  <a:srgbClr val="434343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including icons by </a:t>
            </a:r>
            <a:r>
              <a:rPr b="1" lang="en" sz="1000">
                <a:solidFill>
                  <a:srgbClr val="434343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and infographics &amp; images by </a:t>
            </a:r>
            <a:r>
              <a:rPr b="1" lang="en" sz="1000">
                <a:solidFill>
                  <a:srgbClr val="434343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0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. </a:t>
            </a:r>
            <a:endParaRPr sz="1000">
              <a:solidFill>
                <a:srgbClr val="43434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Please keep this slide for attribution.</a:t>
            </a:r>
            <a:endParaRPr b="1" sz="900">
              <a:solidFill>
                <a:srgbClr val="43434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/>
          <p:nvPr>
            <p:ph idx="1" type="body"/>
          </p:nvPr>
        </p:nvSpPr>
        <p:spPr>
          <a:xfrm>
            <a:off x="870650" y="1144200"/>
            <a:ext cx="6919200" cy="351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00"/>
              <a:buFont typeface="Nunito Light"/>
              <a:buAutoNum type="arabicPeriod"/>
              <a:defRPr>
                <a:solidFill>
                  <a:srgbClr val="000000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lphaLcPeriod"/>
              <a:defRPr>
                <a:solidFill>
                  <a:srgbClr val="000000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romanLcPeriod"/>
              <a:defRPr>
                <a:solidFill>
                  <a:srgbClr val="000000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rabicPeriod"/>
              <a:defRPr>
                <a:solidFill>
                  <a:srgbClr val="000000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lphaLcPeriod"/>
              <a:defRPr>
                <a:solidFill>
                  <a:srgbClr val="000000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romanLcPeriod"/>
              <a:defRPr>
                <a:solidFill>
                  <a:srgbClr val="000000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rabicPeriod"/>
              <a:defRPr>
                <a:solidFill>
                  <a:srgbClr val="000000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lphaLcPeriod"/>
              <a:defRPr>
                <a:solidFill>
                  <a:srgbClr val="000000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Nunito Light"/>
              <a:buAutoNum type="romanLcPeriod"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7" name="Google Shape;17;p4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" name="Google Shape;20;p5"/>
          <p:cNvSpPr txBox="1"/>
          <p:nvPr>
            <p:ph idx="2" type="ctrTitle"/>
          </p:nvPr>
        </p:nvSpPr>
        <p:spPr>
          <a:xfrm>
            <a:off x="1741950" y="2846700"/>
            <a:ext cx="12579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1" name="Google Shape;21;p5"/>
          <p:cNvSpPr txBox="1"/>
          <p:nvPr>
            <p:ph idx="1" type="subTitle"/>
          </p:nvPr>
        </p:nvSpPr>
        <p:spPr>
          <a:xfrm>
            <a:off x="1741950" y="1650025"/>
            <a:ext cx="21573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3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22" name="Google Shape;22;p5"/>
          <p:cNvSpPr txBox="1"/>
          <p:nvPr>
            <p:ph idx="3" type="ctrTitle"/>
          </p:nvPr>
        </p:nvSpPr>
        <p:spPr>
          <a:xfrm>
            <a:off x="5633751" y="3635300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3" name="Google Shape;23;p5"/>
          <p:cNvSpPr txBox="1"/>
          <p:nvPr>
            <p:ph idx="4" type="subTitle"/>
          </p:nvPr>
        </p:nvSpPr>
        <p:spPr>
          <a:xfrm>
            <a:off x="5256958" y="2440056"/>
            <a:ext cx="21573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3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7"/>
          <p:cNvSpPr txBox="1"/>
          <p:nvPr>
            <p:ph type="ctrTitle"/>
          </p:nvPr>
        </p:nvSpPr>
        <p:spPr>
          <a:xfrm>
            <a:off x="2638350" y="376498"/>
            <a:ext cx="3867300" cy="20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8" name="Google Shape;28;p7"/>
          <p:cNvSpPr txBox="1"/>
          <p:nvPr>
            <p:ph idx="1" type="subTitle"/>
          </p:nvPr>
        </p:nvSpPr>
        <p:spPr>
          <a:xfrm>
            <a:off x="2580225" y="2314225"/>
            <a:ext cx="3983400" cy="107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8"/>
          <p:cNvSpPr txBox="1"/>
          <p:nvPr>
            <p:ph type="ctrTitle"/>
          </p:nvPr>
        </p:nvSpPr>
        <p:spPr>
          <a:xfrm flipH="1">
            <a:off x="1193529" y="1611150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2pPr>
            <a:lvl3pPr lvl="2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3pPr>
            <a:lvl4pPr lvl="3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4pPr>
            <a:lvl5pPr lvl="4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5pPr>
            <a:lvl6pPr lvl="5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6pPr>
            <a:lvl7pPr lvl="6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7pPr>
            <a:lvl8pPr lvl="7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8pPr>
            <a:lvl9pPr lvl="8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/>
          <p:nvPr>
            <p:ph type="ctrTitle"/>
          </p:nvPr>
        </p:nvSpPr>
        <p:spPr>
          <a:xfrm>
            <a:off x="1600733" y="985228"/>
            <a:ext cx="2673600" cy="20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3" name="Google Shape;33;p9"/>
          <p:cNvSpPr txBox="1"/>
          <p:nvPr>
            <p:ph idx="1" type="subTitle"/>
          </p:nvPr>
        </p:nvSpPr>
        <p:spPr>
          <a:xfrm>
            <a:off x="1665825" y="3058425"/>
            <a:ext cx="2608500" cy="17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dk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34" name="Google Shape;34;p9"/>
          <p:cNvSpPr txBox="1"/>
          <p:nvPr>
            <p:ph idx="2" type="ctrTitle"/>
          </p:nvPr>
        </p:nvSpPr>
        <p:spPr>
          <a:xfrm>
            <a:off x="1964850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0"/>
          <p:cNvSpPr txBox="1"/>
          <p:nvPr>
            <p:ph type="ctrTitle"/>
          </p:nvPr>
        </p:nvSpPr>
        <p:spPr>
          <a:xfrm flipH="1">
            <a:off x="695425" y="1514475"/>
            <a:ext cx="3559800" cy="78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7" name="Google Shape;37;p10"/>
          <p:cNvSpPr txBox="1"/>
          <p:nvPr>
            <p:ph idx="1" type="subTitle"/>
          </p:nvPr>
        </p:nvSpPr>
        <p:spPr>
          <a:xfrm flipH="1">
            <a:off x="1581025" y="2559200"/>
            <a:ext cx="26742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theme" Target="../theme/theme2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Exo 2"/>
              <a:buNone/>
              <a:defRPr b="1" sz="2800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-3048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-3048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-3048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-3048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-3048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indent="-3048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indent="-3048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indent="-3048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Relationship Id="rId4" Type="http://schemas.openxmlformats.org/officeDocument/2006/relationships/image" Target="../media/image8.png"/><Relationship Id="rId5" Type="http://schemas.openxmlformats.org/officeDocument/2006/relationships/hyperlink" Target="http://drive.google.com/file/d/1CuI3ZL7Uk2A5Ge2ejpvyy6LKse8Zxn0V/view" TargetMode="External"/><Relationship Id="rId6" Type="http://schemas.openxmlformats.org/officeDocument/2006/relationships/image" Target="../media/image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Relationship Id="rId4" Type="http://schemas.openxmlformats.org/officeDocument/2006/relationships/image" Target="../media/image18.png"/><Relationship Id="rId5" Type="http://schemas.openxmlformats.org/officeDocument/2006/relationships/image" Target="../media/image29.png"/><Relationship Id="rId6" Type="http://schemas.openxmlformats.org/officeDocument/2006/relationships/image" Target="../media/image28.png"/><Relationship Id="rId7" Type="http://schemas.openxmlformats.org/officeDocument/2006/relationships/image" Target="../media/image41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5.png"/><Relationship Id="rId4" Type="http://schemas.openxmlformats.org/officeDocument/2006/relationships/image" Target="../media/image33.png"/><Relationship Id="rId9" Type="http://schemas.openxmlformats.org/officeDocument/2006/relationships/image" Target="../media/image40.png"/><Relationship Id="rId5" Type="http://schemas.openxmlformats.org/officeDocument/2006/relationships/image" Target="../media/image25.png"/><Relationship Id="rId6" Type="http://schemas.openxmlformats.org/officeDocument/2006/relationships/image" Target="../media/image37.png"/><Relationship Id="rId7" Type="http://schemas.openxmlformats.org/officeDocument/2006/relationships/image" Target="../media/image38.png"/><Relationship Id="rId8" Type="http://schemas.openxmlformats.org/officeDocument/2006/relationships/image" Target="../media/image32.png"/><Relationship Id="rId10" Type="http://schemas.openxmlformats.org/officeDocument/2006/relationships/image" Target="../media/image39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9"/>
          <p:cNvSpPr txBox="1"/>
          <p:nvPr>
            <p:ph type="ctrTitle"/>
          </p:nvPr>
        </p:nvSpPr>
        <p:spPr>
          <a:xfrm>
            <a:off x="0" y="195200"/>
            <a:ext cx="8755500" cy="7170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en" sz="2900">
                <a:solidFill>
                  <a:srgbClr val="0E2A47"/>
                </a:solidFill>
                <a:highlight>
                  <a:srgbClr val="EEEEEE"/>
                </a:highlight>
                <a:latin typeface="Cinzel Decorative"/>
                <a:ea typeface="Cinzel Decorative"/>
                <a:cs typeface="Cinzel Decorative"/>
                <a:sym typeface="Cinzel Decorative"/>
              </a:rPr>
              <a:t>Origami Tessellations Based Actuation</a:t>
            </a:r>
            <a:endParaRPr>
              <a:solidFill>
                <a:srgbClr val="0E2A47"/>
              </a:solidFill>
              <a:highlight>
                <a:srgbClr val="EEEEEE"/>
              </a:highlight>
            </a:endParaRPr>
          </a:p>
        </p:txBody>
      </p:sp>
      <p:sp>
        <p:nvSpPr>
          <p:cNvPr id="144" name="Google Shape;144;p29"/>
          <p:cNvSpPr txBox="1"/>
          <p:nvPr/>
        </p:nvSpPr>
        <p:spPr>
          <a:xfrm>
            <a:off x="708488" y="841375"/>
            <a:ext cx="7440900" cy="102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0E2A47"/>
                </a:solidFill>
                <a:highlight>
                  <a:srgbClr val="EEEEEE"/>
                </a:highlight>
                <a:latin typeface="Exo 2"/>
                <a:ea typeface="Exo 2"/>
                <a:cs typeface="Exo 2"/>
                <a:sym typeface="Exo 2"/>
              </a:rPr>
              <a:t>How can the directional stiffness exhibited by origami tessellations be used to simplify the actuation and locomotion of a laminate robot?</a:t>
            </a:r>
            <a:endParaRPr b="1" sz="2300">
              <a:solidFill>
                <a:srgbClr val="0E2A47"/>
              </a:solidFill>
              <a:highlight>
                <a:srgbClr val="EEEEEE"/>
              </a:highlight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145" name="Google Shape;145;p29"/>
          <p:cNvSpPr txBox="1"/>
          <p:nvPr/>
        </p:nvSpPr>
        <p:spPr>
          <a:xfrm>
            <a:off x="5638800" y="0"/>
            <a:ext cx="35052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213B55"/>
                </a:solidFill>
                <a:latin typeface="Merriweather"/>
                <a:ea typeface="Merriweather"/>
                <a:cs typeface="Merriweather"/>
                <a:sym typeface="Merriweather"/>
              </a:rPr>
              <a:t>EGR557: Foldable Robotics</a:t>
            </a:r>
            <a:endParaRPr sz="1800">
              <a:solidFill>
                <a:srgbClr val="213B55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46" name="Google Shape;146;p29"/>
          <p:cNvSpPr txBox="1"/>
          <p:nvPr>
            <p:ph idx="1" type="subTitle"/>
          </p:nvPr>
        </p:nvSpPr>
        <p:spPr>
          <a:xfrm>
            <a:off x="35175" y="4758275"/>
            <a:ext cx="1077900" cy="27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 Condensed"/>
                <a:ea typeface="Roboto Condensed"/>
                <a:cs typeface="Roboto Condensed"/>
                <a:sym typeface="Roboto Condensed"/>
              </a:rPr>
              <a:t>Project Update</a:t>
            </a:r>
            <a:endParaRPr b="1" sz="10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cxnSp>
        <p:nvCxnSpPr>
          <p:cNvPr id="147" name="Google Shape;147;p29"/>
          <p:cNvCxnSpPr/>
          <p:nvPr/>
        </p:nvCxnSpPr>
        <p:spPr>
          <a:xfrm rot="10800000">
            <a:off x="26450" y="4694675"/>
            <a:ext cx="46836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8" name="Google Shape;148;p29"/>
          <p:cNvSpPr txBox="1"/>
          <p:nvPr>
            <p:ph idx="1" type="subTitle"/>
          </p:nvPr>
        </p:nvSpPr>
        <p:spPr>
          <a:xfrm>
            <a:off x="955213" y="4758425"/>
            <a:ext cx="810300" cy="272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Dynamics</a:t>
            </a:r>
            <a:endParaRPr sz="1000"/>
          </a:p>
        </p:txBody>
      </p:sp>
      <p:sp>
        <p:nvSpPr>
          <p:cNvPr id="149" name="Google Shape;149;p29"/>
          <p:cNvSpPr txBox="1"/>
          <p:nvPr>
            <p:ph idx="1" type="subTitle"/>
          </p:nvPr>
        </p:nvSpPr>
        <p:spPr>
          <a:xfrm>
            <a:off x="1607650" y="4678025"/>
            <a:ext cx="1798800" cy="43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Data Collection, </a:t>
            </a:r>
            <a:r>
              <a:rPr lang="en" sz="1000"/>
              <a:t>Parameter Identification, and </a:t>
            </a:r>
            <a:r>
              <a:rPr lang="en" sz="1000"/>
              <a:t>Model Fitting</a:t>
            </a:r>
            <a:endParaRPr sz="1000"/>
          </a:p>
        </p:txBody>
      </p:sp>
      <p:sp>
        <p:nvSpPr>
          <p:cNvPr id="150" name="Google Shape;150;p29"/>
          <p:cNvSpPr txBox="1"/>
          <p:nvPr>
            <p:ph idx="1" type="subTitle"/>
          </p:nvPr>
        </p:nvSpPr>
        <p:spPr>
          <a:xfrm>
            <a:off x="3248588" y="4758425"/>
            <a:ext cx="967800" cy="272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Manufacturing</a:t>
            </a:r>
            <a:endParaRPr sz="1000"/>
          </a:p>
        </p:txBody>
      </p:sp>
      <p:sp>
        <p:nvSpPr>
          <p:cNvPr id="151" name="Google Shape;151;p29"/>
          <p:cNvSpPr txBox="1"/>
          <p:nvPr>
            <p:ph idx="1" type="subTitle"/>
          </p:nvPr>
        </p:nvSpPr>
        <p:spPr>
          <a:xfrm>
            <a:off x="4058525" y="4758275"/>
            <a:ext cx="810300" cy="27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Future Plans</a:t>
            </a:r>
            <a:endParaRPr sz="1000"/>
          </a:p>
        </p:txBody>
      </p:sp>
      <p:grpSp>
        <p:nvGrpSpPr>
          <p:cNvPr id="152" name="Google Shape;152;p29"/>
          <p:cNvGrpSpPr/>
          <p:nvPr/>
        </p:nvGrpSpPr>
        <p:grpSpPr>
          <a:xfrm>
            <a:off x="366933" y="4429431"/>
            <a:ext cx="301635" cy="261016"/>
            <a:chOff x="-49764975" y="3183375"/>
            <a:chExt cx="299300" cy="299125"/>
          </a:xfrm>
        </p:grpSpPr>
        <p:sp>
          <p:nvSpPr>
            <p:cNvPr id="153" name="Google Shape;153;p29"/>
            <p:cNvSpPr/>
            <p:nvPr/>
          </p:nvSpPr>
          <p:spPr>
            <a:xfrm>
              <a:off x="-49606675" y="3233575"/>
              <a:ext cx="70125" cy="103200"/>
            </a:xfrm>
            <a:custGeom>
              <a:rect b="b" l="l" r="r" t="t"/>
              <a:pathLst>
                <a:path extrusionOk="0" h="4128" w="2805">
                  <a:moveTo>
                    <a:pt x="2805" y="1"/>
                  </a:moveTo>
                  <a:lnTo>
                    <a:pt x="1" y="1355"/>
                  </a:lnTo>
                  <a:lnTo>
                    <a:pt x="1" y="4128"/>
                  </a:lnTo>
                  <a:lnTo>
                    <a:pt x="2805" y="2710"/>
                  </a:lnTo>
                  <a:lnTo>
                    <a:pt x="2805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29"/>
            <p:cNvSpPr/>
            <p:nvPr/>
          </p:nvSpPr>
          <p:spPr>
            <a:xfrm>
              <a:off x="-49676775" y="3364325"/>
              <a:ext cx="52000" cy="118175"/>
            </a:xfrm>
            <a:custGeom>
              <a:rect b="b" l="l" r="r" t="t"/>
              <a:pathLst>
                <a:path extrusionOk="0" h="4727" w="2080">
                  <a:moveTo>
                    <a:pt x="2080" y="0"/>
                  </a:moveTo>
                  <a:lnTo>
                    <a:pt x="1" y="1072"/>
                  </a:lnTo>
                  <a:lnTo>
                    <a:pt x="1" y="4726"/>
                  </a:lnTo>
                  <a:lnTo>
                    <a:pt x="2080" y="3529"/>
                  </a:lnTo>
                  <a:lnTo>
                    <a:pt x="2080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29"/>
            <p:cNvSpPr/>
            <p:nvPr/>
          </p:nvSpPr>
          <p:spPr>
            <a:xfrm>
              <a:off x="-49694100" y="3233575"/>
              <a:ext cx="69325" cy="103200"/>
            </a:xfrm>
            <a:custGeom>
              <a:rect b="b" l="l" r="r" t="t"/>
              <a:pathLst>
                <a:path extrusionOk="0" h="4128" w="2773">
                  <a:moveTo>
                    <a:pt x="1" y="1"/>
                  </a:moveTo>
                  <a:lnTo>
                    <a:pt x="1" y="2710"/>
                  </a:lnTo>
                  <a:lnTo>
                    <a:pt x="2773" y="4128"/>
                  </a:lnTo>
                  <a:lnTo>
                    <a:pt x="2773" y="135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29"/>
            <p:cNvSpPr/>
            <p:nvPr/>
          </p:nvSpPr>
          <p:spPr>
            <a:xfrm>
              <a:off x="-49756325" y="3314700"/>
              <a:ext cx="121325" cy="61450"/>
            </a:xfrm>
            <a:custGeom>
              <a:rect b="b" l="l" r="r" t="t"/>
              <a:pathLst>
                <a:path extrusionOk="0" h="2458" w="4853">
                  <a:moveTo>
                    <a:pt x="2048" y="1"/>
                  </a:moveTo>
                  <a:lnTo>
                    <a:pt x="1" y="1040"/>
                  </a:lnTo>
                  <a:lnTo>
                    <a:pt x="2836" y="2458"/>
                  </a:lnTo>
                  <a:lnTo>
                    <a:pt x="4852" y="1418"/>
                  </a:lnTo>
                  <a:lnTo>
                    <a:pt x="2048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29"/>
            <p:cNvSpPr/>
            <p:nvPr/>
          </p:nvSpPr>
          <p:spPr>
            <a:xfrm>
              <a:off x="-49606675" y="3364325"/>
              <a:ext cx="52000" cy="118175"/>
            </a:xfrm>
            <a:custGeom>
              <a:rect b="b" l="l" r="r" t="t"/>
              <a:pathLst>
                <a:path extrusionOk="0" h="4727" w="2080">
                  <a:moveTo>
                    <a:pt x="1" y="0"/>
                  </a:moveTo>
                  <a:lnTo>
                    <a:pt x="1" y="3529"/>
                  </a:lnTo>
                  <a:lnTo>
                    <a:pt x="2080" y="4726"/>
                  </a:lnTo>
                  <a:lnTo>
                    <a:pt x="2080" y="107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29"/>
            <p:cNvSpPr/>
            <p:nvPr/>
          </p:nvSpPr>
          <p:spPr>
            <a:xfrm>
              <a:off x="-49595650" y="3314700"/>
              <a:ext cx="121325" cy="61450"/>
            </a:xfrm>
            <a:custGeom>
              <a:rect b="b" l="l" r="r" t="t"/>
              <a:pathLst>
                <a:path extrusionOk="0" h="2458" w="4853">
                  <a:moveTo>
                    <a:pt x="2773" y="1"/>
                  </a:moveTo>
                  <a:lnTo>
                    <a:pt x="1" y="1418"/>
                  </a:lnTo>
                  <a:lnTo>
                    <a:pt x="1985" y="2458"/>
                  </a:lnTo>
                  <a:lnTo>
                    <a:pt x="4852" y="1040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29"/>
            <p:cNvSpPr/>
            <p:nvPr/>
          </p:nvSpPr>
          <p:spPr>
            <a:xfrm>
              <a:off x="-49764975" y="3355650"/>
              <a:ext cx="70100" cy="126850"/>
            </a:xfrm>
            <a:custGeom>
              <a:rect b="b" l="l" r="r" t="t"/>
              <a:pathLst>
                <a:path extrusionOk="0" h="5074" w="2804">
                  <a:moveTo>
                    <a:pt x="0" y="1"/>
                  </a:moveTo>
                  <a:lnTo>
                    <a:pt x="0" y="3309"/>
                  </a:lnTo>
                  <a:cubicBezTo>
                    <a:pt x="0" y="3403"/>
                    <a:pt x="63" y="3529"/>
                    <a:pt x="189" y="3624"/>
                  </a:cubicBezTo>
                  <a:lnTo>
                    <a:pt x="2804" y="5073"/>
                  </a:lnTo>
                  <a:lnTo>
                    <a:pt x="2804" y="141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29"/>
            <p:cNvSpPr/>
            <p:nvPr/>
          </p:nvSpPr>
          <p:spPr>
            <a:xfrm>
              <a:off x="-49535775" y="3355650"/>
              <a:ext cx="70100" cy="126850"/>
            </a:xfrm>
            <a:custGeom>
              <a:rect b="b" l="l" r="r" t="t"/>
              <a:pathLst>
                <a:path extrusionOk="0" h="5074" w="2804">
                  <a:moveTo>
                    <a:pt x="2804" y="1"/>
                  </a:moveTo>
                  <a:lnTo>
                    <a:pt x="0" y="1419"/>
                  </a:lnTo>
                  <a:lnTo>
                    <a:pt x="0" y="5073"/>
                  </a:lnTo>
                  <a:lnTo>
                    <a:pt x="2583" y="3624"/>
                  </a:lnTo>
                  <a:cubicBezTo>
                    <a:pt x="2709" y="3529"/>
                    <a:pt x="2804" y="3403"/>
                    <a:pt x="2804" y="3309"/>
                  </a:cubicBezTo>
                  <a:lnTo>
                    <a:pt x="2804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29"/>
            <p:cNvSpPr/>
            <p:nvPr/>
          </p:nvSpPr>
          <p:spPr>
            <a:xfrm>
              <a:off x="-49685425" y="3183375"/>
              <a:ext cx="140200" cy="69925"/>
            </a:xfrm>
            <a:custGeom>
              <a:rect b="b" l="l" r="r" t="t"/>
              <a:pathLst>
                <a:path extrusionOk="0" h="2797" w="5608">
                  <a:moveTo>
                    <a:pt x="2792" y="0"/>
                  </a:moveTo>
                  <a:cubicBezTo>
                    <a:pt x="2741" y="0"/>
                    <a:pt x="2694" y="8"/>
                    <a:pt x="2647" y="24"/>
                  </a:cubicBezTo>
                  <a:lnTo>
                    <a:pt x="0" y="1378"/>
                  </a:lnTo>
                  <a:lnTo>
                    <a:pt x="2804" y="2796"/>
                  </a:lnTo>
                  <a:lnTo>
                    <a:pt x="5608" y="1378"/>
                  </a:lnTo>
                  <a:lnTo>
                    <a:pt x="2962" y="24"/>
                  </a:lnTo>
                  <a:cubicBezTo>
                    <a:pt x="2899" y="8"/>
                    <a:pt x="2843" y="0"/>
                    <a:pt x="2792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2" name="Google Shape;162;p29"/>
          <p:cNvGrpSpPr/>
          <p:nvPr/>
        </p:nvGrpSpPr>
        <p:grpSpPr>
          <a:xfrm>
            <a:off x="1161087" y="4418045"/>
            <a:ext cx="301635" cy="261016"/>
            <a:chOff x="-49764975" y="3183375"/>
            <a:chExt cx="299300" cy="299125"/>
          </a:xfrm>
        </p:grpSpPr>
        <p:sp>
          <p:nvSpPr>
            <p:cNvPr id="163" name="Google Shape;163;p29"/>
            <p:cNvSpPr/>
            <p:nvPr/>
          </p:nvSpPr>
          <p:spPr>
            <a:xfrm>
              <a:off x="-49606675" y="3233575"/>
              <a:ext cx="70125" cy="103200"/>
            </a:xfrm>
            <a:custGeom>
              <a:rect b="b" l="l" r="r" t="t"/>
              <a:pathLst>
                <a:path extrusionOk="0" h="4128" w="2805">
                  <a:moveTo>
                    <a:pt x="2805" y="1"/>
                  </a:moveTo>
                  <a:lnTo>
                    <a:pt x="1" y="1355"/>
                  </a:lnTo>
                  <a:lnTo>
                    <a:pt x="1" y="4128"/>
                  </a:lnTo>
                  <a:lnTo>
                    <a:pt x="2805" y="2710"/>
                  </a:lnTo>
                  <a:lnTo>
                    <a:pt x="280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29"/>
            <p:cNvSpPr/>
            <p:nvPr/>
          </p:nvSpPr>
          <p:spPr>
            <a:xfrm>
              <a:off x="-49676775" y="3364325"/>
              <a:ext cx="52000" cy="118175"/>
            </a:xfrm>
            <a:custGeom>
              <a:rect b="b" l="l" r="r" t="t"/>
              <a:pathLst>
                <a:path extrusionOk="0" h="4727" w="2080">
                  <a:moveTo>
                    <a:pt x="2080" y="0"/>
                  </a:moveTo>
                  <a:lnTo>
                    <a:pt x="1" y="1072"/>
                  </a:lnTo>
                  <a:lnTo>
                    <a:pt x="1" y="4726"/>
                  </a:lnTo>
                  <a:lnTo>
                    <a:pt x="2080" y="3529"/>
                  </a:lnTo>
                  <a:lnTo>
                    <a:pt x="208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29"/>
            <p:cNvSpPr/>
            <p:nvPr/>
          </p:nvSpPr>
          <p:spPr>
            <a:xfrm>
              <a:off x="-49694100" y="3233575"/>
              <a:ext cx="69325" cy="103200"/>
            </a:xfrm>
            <a:custGeom>
              <a:rect b="b" l="l" r="r" t="t"/>
              <a:pathLst>
                <a:path extrusionOk="0" h="4128" w="2773">
                  <a:moveTo>
                    <a:pt x="1" y="1"/>
                  </a:moveTo>
                  <a:lnTo>
                    <a:pt x="1" y="2710"/>
                  </a:lnTo>
                  <a:lnTo>
                    <a:pt x="2773" y="4128"/>
                  </a:lnTo>
                  <a:lnTo>
                    <a:pt x="2773" y="135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29"/>
            <p:cNvSpPr/>
            <p:nvPr/>
          </p:nvSpPr>
          <p:spPr>
            <a:xfrm>
              <a:off x="-49756325" y="3314700"/>
              <a:ext cx="121325" cy="61450"/>
            </a:xfrm>
            <a:custGeom>
              <a:rect b="b" l="l" r="r" t="t"/>
              <a:pathLst>
                <a:path extrusionOk="0" h="2458" w="4853">
                  <a:moveTo>
                    <a:pt x="2048" y="1"/>
                  </a:moveTo>
                  <a:lnTo>
                    <a:pt x="1" y="1040"/>
                  </a:lnTo>
                  <a:lnTo>
                    <a:pt x="2836" y="2458"/>
                  </a:lnTo>
                  <a:lnTo>
                    <a:pt x="4852" y="1418"/>
                  </a:lnTo>
                  <a:lnTo>
                    <a:pt x="204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29"/>
            <p:cNvSpPr/>
            <p:nvPr/>
          </p:nvSpPr>
          <p:spPr>
            <a:xfrm>
              <a:off x="-49606675" y="3364325"/>
              <a:ext cx="52000" cy="118175"/>
            </a:xfrm>
            <a:custGeom>
              <a:rect b="b" l="l" r="r" t="t"/>
              <a:pathLst>
                <a:path extrusionOk="0" h="4727" w="2080">
                  <a:moveTo>
                    <a:pt x="1" y="0"/>
                  </a:moveTo>
                  <a:lnTo>
                    <a:pt x="1" y="3529"/>
                  </a:lnTo>
                  <a:lnTo>
                    <a:pt x="2080" y="4726"/>
                  </a:lnTo>
                  <a:lnTo>
                    <a:pt x="2080" y="107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29"/>
            <p:cNvSpPr/>
            <p:nvPr/>
          </p:nvSpPr>
          <p:spPr>
            <a:xfrm>
              <a:off x="-49595650" y="3314700"/>
              <a:ext cx="121325" cy="61450"/>
            </a:xfrm>
            <a:custGeom>
              <a:rect b="b" l="l" r="r" t="t"/>
              <a:pathLst>
                <a:path extrusionOk="0" h="2458" w="4853">
                  <a:moveTo>
                    <a:pt x="2773" y="1"/>
                  </a:moveTo>
                  <a:lnTo>
                    <a:pt x="1" y="1418"/>
                  </a:lnTo>
                  <a:lnTo>
                    <a:pt x="1985" y="2458"/>
                  </a:lnTo>
                  <a:lnTo>
                    <a:pt x="4852" y="1040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29"/>
            <p:cNvSpPr/>
            <p:nvPr/>
          </p:nvSpPr>
          <p:spPr>
            <a:xfrm>
              <a:off x="-49764975" y="3355650"/>
              <a:ext cx="70100" cy="126850"/>
            </a:xfrm>
            <a:custGeom>
              <a:rect b="b" l="l" r="r" t="t"/>
              <a:pathLst>
                <a:path extrusionOk="0" h="5074" w="2804">
                  <a:moveTo>
                    <a:pt x="0" y="1"/>
                  </a:moveTo>
                  <a:lnTo>
                    <a:pt x="0" y="3309"/>
                  </a:lnTo>
                  <a:cubicBezTo>
                    <a:pt x="0" y="3403"/>
                    <a:pt x="63" y="3529"/>
                    <a:pt x="189" y="3624"/>
                  </a:cubicBezTo>
                  <a:lnTo>
                    <a:pt x="2804" y="5073"/>
                  </a:lnTo>
                  <a:lnTo>
                    <a:pt x="2804" y="141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29"/>
            <p:cNvSpPr/>
            <p:nvPr/>
          </p:nvSpPr>
          <p:spPr>
            <a:xfrm>
              <a:off x="-49535775" y="3355650"/>
              <a:ext cx="70100" cy="126850"/>
            </a:xfrm>
            <a:custGeom>
              <a:rect b="b" l="l" r="r" t="t"/>
              <a:pathLst>
                <a:path extrusionOk="0" h="5074" w="2804">
                  <a:moveTo>
                    <a:pt x="2804" y="1"/>
                  </a:moveTo>
                  <a:lnTo>
                    <a:pt x="0" y="1419"/>
                  </a:lnTo>
                  <a:lnTo>
                    <a:pt x="0" y="5073"/>
                  </a:lnTo>
                  <a:lnTo>
                    <a:pt x="2583" y="3624"/>
                  </a:lnTo>
                  <a:cubicBezTo>
                    <a:pt x="2709" y="3529"/>
                    <a:pt x="2804" y="3403"/>
                    <a:pt x="2804" y="3309"/>
                  </a:cubicBezTo>
                  <a:lnTo>
                    <a:pt x="280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29"/>
            <p:cNvSpPr/>
            <p:nvPr/>
          </p:nvSpPr>
          <p:spPr>
            <a:xfrm>
              <a:off x="-49685425" y="3183375"/>
              <a:ext cx="140200" cy="69925"/>
            </a:xfrm>
            <a:custGeom>
              <a:rect b="b" l="l" r="r" t="t"/>
              <a:pathLst>
                <a:path extrusionOk="0" h="2797" w="5608">
                  <a:moveTo>
                    <a:pt x="2792" y="0"/>
                  </a:moveTo>
                  <a:cubicBezTo>
                    <a:pt x="2741" y="0"/>
                    <a:pt x="2694" y="8"/>
                    <a:pt x="2647" y="24"/>
                  </a:cubicBezTo>
                  <a:lnTo>
                    <a:pt x="0" y="1378"/>
                  </a:lnTo>
                  <a:lnTo>
                    <a:pt x="2804" y="2796"/>
                  </a:lnTo>
                  <a:lnTo>
                    <a:pt x="5608" y="1378"/>
                  </a:lnTo>
                  <a:lnTo>
                    <a:pt x="2962" y="24"/>
                  </a:lnTo>
                  <a:cubicBezTo>
                    <a:pt x="2899" y="8"/>
                    <a:pt x="2843" y="0"/>
                    <a:pt x="279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2" name="Google Shape;172;p29"/>
          <p:cNvGrpSpPr/>
          <p:nvPr/>
        </p:nvGrpSpPr>
        <p:grpSpPr>
          <a:xfrm>
            <a:off x="2398728" y="4418045"/>
            <a:ext cx="301635" cy="261016"/>
            <a:chOff x="-49764975" y="3183375"/>
            <a:chExt cx="299300" cy="299125"/>
          </a:xfrm>
        </p:grpSpPr>
        <p:sp>
          <p:nvSpPr>
            <p:cNvPr id="173" name="Google Shape;173;p29"/>
            <p:cNvSpPr/>
            <p:nvPr/>
          </p:nvSpPr>
          <p:spPr>
            <a:xfrm>
              <a:off x="-49606675" y="3233575"/>
              <a:ext cx="70125" cy="103200"/>
            </a:xfrm>
            <a:custGeom>
              <a:rect b="b" l="l" r="r" t="t"/>
              <a:pathLst>
                <a:path extrusionOk="0" h="4128" w="2805">
                  <a:moveTo>
                    <a:pt x="2805" y="1"/>
                  </a:moveTo>
                  <a:lnTo>
                    <a:pt x="1" y="1355"/>
                  </a:lnTo>
                  <a:lnTo>
                    <a:pt x="1" y="4128"/>
                  </a:lnTo>
                  <a:lnTo>
                    <a:pt x="2805" y="2710"/>
                  </a:lnTo>
                  <a:lnTo>
                    <a:pt x="280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29"/>
            <p:cNvSpPr/>
            <p:nvPr/>
          </p:nvSpPr>
          <p:spPr>
            <a:xfrm>
              <a:off x="-49676775" y="3364325"/>
              <a:ext cx="52000" cy="118175"/>
            </a:xfrm>
            <a:custGeom>
              <a:rect b="b" l="l" r="r" t="t"/>
              <a:pathLst>
                <a:path extrusionOk="0" h="4727" w="2080">
                  <a:moveTo>
                    <a:pt x="2080" y="0"/>
                  </a:moveTo>
                  <a:lnTo>
                    <a:pt x="1" y="1072"/>
                  </a:lnTo>
                  <a:lnTo>
                    <a:pt x="1" y="4726"/>
                  </a:lnTo>
                  <a:lnTo>
                    <a:pt x="2080" y="3529"/>
                  </a:lnTo>
                  <a:lnTo>
                    <a:pt x="208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29"/>
            <p:cNvSpPr/>
            <p:nvPr/>
          </p:nvSpPr>
          <p:spPr>
            <a:xfrm>
              <a:off x="-49694100" y="3233575"/>
              <a:ext cx="69325" cy="103200"/>
            </a:xfrm>
            <a:custGeom>
              <a:rect b="b" l="l" r="r" t="t"/>
              <a:pathLst>
                <a:path extrusionOk="0" h="4128" w="2773">
                  <a:moveTo>
                    <a:pt x="1" y="1"/>
                  </a:moveTo>
                  <a:lnTo>
                    <a:pt x="1" y="2710"/>
                  </a:lnTo>
                  <a:lnTo>
                    <a:pt x="2773" y="4128"/>
                  </a:lnTo>
                  <a:lnTo>
                    <a:pt x="2773" y="135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29"/>
            <p:cNvSpPr/>
            <p:nvPr/>
          </p:nvSpPr>
          <p:spPr>
            <a:xfrm>
              <a:off x="-49756325" y="3314700"/>
              <a:ext cx="121325" cy="61450"/>
            </a:xfrm>
            <a:custGeom>
              <a:rect b="b" l="l" r="r" t="t"/>
              <a:pathLst>
                <a:path extrusionOk="0" h="2458" w="4853">
                  <a:moveTo>
                    <a:pt x="2048" y="1"/>
                  </a:moveTo>
                  <a:lnTo>
                    <a:pt x="1" y="1040"/>
                  </a:lnTo>
                  <a:lnTo>
                    <a:pt x="2836" y="2458"/>
                  </a:lnTo>
                  <a:lnTo>
                    <a:pt x="4852" y="1418"/>
                  </a:lnTo>
                  <a:lnTo>
                    <a:pt x="204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29"/>
            <p:cNvSpPr/>
            <p:nvPr/>
          </p:nvSpPr>
          <p:spPr>
            <a:xfrm>
              <a:off x="-49606675" y="3364325"/>
              <a:ext cx="52000" cy="118175"/>
            </a:xfrm>
            <a:custGeom>
              <a:rect b="b" l="l" r="r" t="t"/>
              <a:pathLst>
                <a:path extrusionOk="0" h="4727" w="2080">
                  <a:moveTo>
                    <a:pt x="1" y="0"/>
                  </a:moveTo>
                  <a:lnTo>
                    <a:pt x="1" y="3529"/>
                  </a:lnTo>
                  <a:lnTo>
                    <a:pt x="2080" y="4726"/>
                  </a:lnTo>
                  <a:lnTo>
                    <a:pt x="2080" y="107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29"/>
            <p:cNvSpPr/>
            <p:nvPr/>
          </p:nvSpPr>
          <p:spPr>
            <a:xfrm>
              <a:off x="-49595650" y="3314700"/>
              <a:ext cx="121325" cy="61450"/>
            </a:xfrm>
            <a:custGeom>
              <a:rect b="b" l="l" r="r" t="t"/>
              <a:pathLst>
                <a:path extrusionOk="0" h="2458" w="4853">
                  <a:moveTo>
                    <a:pt x="2773" y="1"/>
                  </a:moveTo>
                  <a:lnTo>
                    <a:pt x="1" y="1418"/>
                  </a:lnTo>
                  <a:lnTo>
                    <a:pt x="1985" y="2458"/>
                  </a:lnTo>
                  <a:lnTo>
                    <a:pt x="4852" y="1040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29"/>
            <p:cNvSpPr/>
            <p:nvPr/>
          </p:nvSpPr>
          <p:spPr>
            <a:xfrm>
              <a:off x="-49764975" y="3355650"/>
              <a:ext cx="70100" cy="126850"/>
            </a:xfrm>
            <a:custGeom>
              <a:rect b="b" l="l" r="r" t="t"/>
              <a:pathLst>
                <a:path extrusionOk="0" h="5074" w="2804">
                  <a:moveTo>
                    <a:pt x="0" y="1"/>
                  </a:moveTo>
                  <a:lnTo>
                    <a:pt x="0" y="3309"/>
                  </a:lnTo>
                  <a:cubicBezTo>
                    <a:pt x="0" y="3403"/>
                    <a:pt x="63" y="3529"/>
                    <a:pt x="189" y="3624"/>
                  </a:cubicBezTo>
                  <a:lnTo>
                    <a:pt x="2804" y="5073"/>
                  </a:lnTo>
                  <a:lnTo>
                    <a:pt x="2804" y="141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29"/>
            <p:cNvSpPr/>
            <p:nvPr/>
          </p:nvSpPr>
          <p:spPr>
            <a:xfrm>
              <a:off x="-49535775" y="3355650"/>
              <a:ext cx="70100" cy="126850"/>
            </a:xfrm>
            <a:custGeom>
              <a:rect b="b" l="l" r="r" t="t"/>
              <a:pathLst>
                <a:path extrusionOk="0" h="5074" w="2804">
                  <a:moveTo>
                    <a:pt x="2804" y="1"/>
                  </a:moveTo>
                  <a:lnTo>
                    <a:pt x="0" y="1419"/>
                  </a:lnTo>
                  <a:lnTo>
                    <a:pt x="0" y="5073"/>
                  </a:lnTo>
                  <a:lnTo>
                    <a:pt x="2583" y="3624"/>
                  </a:lnTo>
                  <a:cubicBezTo>
                    <a:pt x="2709" y="3529"/>
                    <a:pt x="2804" y="3403"/>
                    <a:pt x="2804" y="3309"/>
                  </a:cubicBezTo>
                  <a:lnTo>
                    <a:pt x="280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29"/>
            <p:cNvSpPr/>
            <p:nvPr/>
          </p:nvSpPr>
          <p:spPr>
            <a:xfrm>
              <a:off x="-49685425" y="3183375"/>
              <a:ext cx="140200" cy="69925"/>
            </a:xfrm>
            <a:custGeom>
              <a:rect b="b" l="l" r="r" t="t"/>
              <a:pathLst>
                <a:path extrusionOk="0" h="2797" w="5608">
                  <a:moveTo>
                    <a:pt x="2792" y="0"/>
                  </a:moveTo>
                  <a:cubicBezTo>
                    <a:pt x="2741" y="0"/>
                    <a:pt x="2694" y="8"/>
                    <a:pt x="2647" y="24"/>
                  </a:cubicBezTo>
                  <a:lnTo>
                    <a:pt x="0" y="1378"/>
                  </a:lnTo>
                  <a:lnTo>
                    <a:pt x="2804" y="2796"/>
                  </a:lnTo>
                  <a:lnTo>
                    <a:pt x="5608" y="1378"/>
                  </a:lnTo>
                  <a:lnTo>
                    <a:pt x="2962" y="24"/>
                  </a:lnTo>
                  <a:cubicBezTo>
                    <a:pt x="2899" y="8"/>
                    <a:pt x="2843" y="0"/>
                    <a:pt x="279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2" name="Google Shape;182;p29"/>
          <p:cNvGrpSpPr/>
          <p:nvPr/>
        </p:nvGrpSpPr>
        <p:grpSpPr>
          <a:xfrm>
            <a:off x="3556741" y="4429431"/>
            <a:ext cx="301635" cy="261016"/>
            <a:chOff x="-49764975" y="3183375"/>
            <a:chExt cx="299300" cy="299125"/>
          </a:xfrm>
        </p:grpSpPr>
        <p:sp>
          <p:nvSpPr>
            <p:cNvPr id="183" name="Google Shape;183;p29"/>
            <p:cNvSpPr/>
            <p:nvPr/>
          </p:nvSpPr>
          <p:spPr>
            <a:xfrm>
              <a:off x="-49606675" y="3233575"/>
              <a:ext cx="70125" cy="103200"/>
            </a:xfrm>
            <a:custGeom>
              <a:rect b="b" l="l" r="r" t="t"/>
              <a:pathLst>
                <a:path extrusionOk="0" h="4128" w="2805">
                  <a:moveTo>
                    <a:pt x="2805" y="1"/>
                  </a:moveTo>
                  <a:lnTo>
                    <a:pt x="1" y="1355"/>
                  </a:lnTo>
                  <a:lnTo>
                    <a:pt x="1" y="4128"/>
                  </a:lnTo>
                  <a:lnTo>
                    <a:pt x="2805" y="2710"/>
                  </a:lnTo>
                  <a:lnTo>
                    <a:pt x="280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29"/>
            <p:cNvSpPr/>
            <p:nvPr/>
          </p:nvSpPr>
          <p:spPr>
            <a:xfrm>
              <a:off x="-49676775" y="3364325"/>
              <a:ext cx="52000" cy="118175"/>
            </a:xfrm>
            <a:custGeom>
              <a:rect b="b" l="l" r="r" t="t"/>
              <a:pathLst>
                <a:path extrusionOk="0" h="4727" w="2080">
                  <a:moveTo>
                    <a:pt x="2080" y="0"/>
                  </a:moveTo>
                  <a:lnTo>
                    <a:pt x="1" y="1072"/>
                  </a:lnTo>
                  <a:lnTo>
                    <a:pt x="1" y="4726"/>
                  </a:lnTo>
                  <a:lnTo>
                    <a:pt x="2080" y="3529"/>
                  </a:lnTo>
                  <a:lnTo>
                    <a:pt x="208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29"/>
            <p:cNvSpPr/>
            <p:nvPr/>
          </p:nvSpPr>
          <p:spPr>
            <a:xfrm>
              <a:off x="-49694100" y="3233575"/>
              <a:ext cx="69325" cy="103200"/>
            </a:xfrm>
            <a:custGeom>
              <a:rect b="b" l="l" r="r" t="t"/>
              <a:pathLst>
                <a:path extrusionOk="0" h="4128" w="2773">
                  <a:moveTo>
                    <a:pt x="1" y="1"/>
                  </a:moveTo>
                  <a:lnTo>
                    <a:pt x="1" y="2710"/>
                  </a:lnTo>
                  <a:lnTo>
                    <a:pt x="2773" y="4128"/>
                  </a:lnTo>
                  <a:lnTo>
                    <a:pt x="2773" y="135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29"/>
            <p:cNvSpPr/>
            <p:nvPr/>
          </p:nvSpPr>
          <p:spPr>
            <a:xfrm>
              <a:off x="-49756325" y="3314700"/>
              <a:ext cx="121325" cy="61450"/>
            </a:xfrm>
            <a:custGeom>
              <a:rect b="b" l="l" r="r" t="t"/>
              <a:pathLst>
                <a:path extrusionOk="0" h="2458" w="4853">
                  <a:moveTo>
                    <a:pt x="2048" y="1"/>
                  </a:moveTo>
                  <a:lnTo>
                    <a:pt x="1" y="1040"/>
                  </a:lnTo>
                  <a:lnTo>
                    <a:pt x="2836" y="2458"/>
                  </a:lnTo>
                  <a:lnTo>
                    <a:pt x="4852" y="1418"/>
                  </a:lnTo>
                  <a:lnTo>
                    <a:pt x="204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29"/>
            <p:cNvSpPr/>
            <p:nvPr/>
          </p:nvSpPr>
          <p:spPr>
            <a:xfrm>
              <a:off x="-49606675" y="3364325"/>
              <a:ext cx="52000" cy="118175"/>
            </a:xfrm>
            <a:custGeom>
              <a:rect b="b" l="l" r="r" t="t"/>
              <a:pathLst>
                <a:path extrusionOk="0" h="4727" w="2080">
                  <a:moveTo>
                    <a:pt x="1" y="0"/>
                  </a:moveTo>
                  <a:lnTo>
                    <a:pt x="1" y="3529"/>
                  </a:lnTo>
                  <a:lnTo>
                    <a:pt x="2080" y="4726"/>
                  </a:lnTo>
                  <a:lnTo>
                    <a:pt x="2080" y="107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29"/>
            <p:cNvSpPr/>
            <p:nvPr/>
          </p:nvSpPr>
          <p:spPr>
            <a:xfrm>
              <a:off x="-49595650" y="3314700"/>
              <a:ext cx="121325" cy="61450"/>
            </a:xfrm>
            <a:custGeom>
              <a:rect b="b" l="l" r="r" t="t"/>
              <a:pathLst>
                <a:path extrusionOk="0" h="2458" w="4853">
                  <a:moveTo>
                    <a:pt x="2773" y="1"/>
                  </a:moveTo>
                  <a:lnTo>
                    <a:pt x="1" y="1418"/>
                  </a:lnTo>
                  <a:lnTo>
                    <a:pt x="1985" y="2458"/>
                  </a:lnTo>
                  <a:lnTo>
                    <a:pt x="4852" y="1040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29"/>
            <p:cNvSpPr/>
            <p:nvPr/>
          </p:nvSpPr>
          <p:spPr>
            <a:xfrm>
              <a:off x="-49764975" y="3355650"/>
              <a:ext cx="70100" cy="126850"/>
            </a:xfrm>
            <a:custGeom>
              <a:rect b="b" l="l" r="r" t="t"/>
              <a:pathLst>
                <a:path extrusionOk="0" h="5074" w="2804">
                  <a:moveTo>
                    <a:pt x="0" y="1"/>
                  </a:moveTo>
                  <a:lnTo>
                    <a:pt x="0" y="3309"/>
                  </a:lnTo>
                  <a:cubicBezTo>
                    <a:pt x="0" y="3403"/>
                    <a:pt x="63" y="3529"/>
                    <a:pt x="189" y="3624"/>
                  </a:cubicBezTo>
                  <a:lnTo>
                    <a:pt x="2804" y="5073"/>
                  </a:lnTo>
                  <a:lnTo>
                    <a:pt x="2804" y="141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29"/>
            <p:cNvSpPr/>
            <p:nvPr/>
          </p:nvSpPr>
          <p:spPr>
            <a:xfrm>
              <a:off x="-49535775" y="3355650"/>
              <a:ext cx="70100" cy="126850"/>
            </a:xfrm>
            <a:custGeom>
              <a:rect b="b" l="l" r="r" t="t"/>
              <a:pathLst>
                <a:path extrusionOk="0" h="5074" w="2804">
                  <a:moveTo>
                    <a:pt x="2804" y="1"/>
                  </a:moveTo>
                  <a:lnTo>
                    <a:pt x="0" y="1419"/>
                  </a:lnTo>
                  <a:lnTo>
                    <a:pt x="0" y="5073"/>
                  </a:lnTo>
                  <a:lnTo>
                    <a:pt x="2583" y="3624"/>
                  </a:lnTo>
                  <a:cubicBezTo>
                    <a:pt x="2709" y="3529"/>
                    <a:pt x="2804" y="3403"/>
                    <a:pt x="2804" y="3309"/>
                  </a:cubicBezTo>
                  <a:lnTo>
                    <a:pt x="280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29"/>
            <p:cNvSpPr/>
            <p:nvPr/>
          </p:nvSpPr>
          <p:spPr>
            <a:xfrm>
              <a:off x="-49685425" y="3183375"/>
              <a:ext cx="140200" cy="69925"/>
            </a:xfrm>
            <a:custGeom>
              <a:rect b="b" l="l" r="r" t="t"/>
              <a:pathLst>
                <a:path extrusionOk="0" h="2797" w="5608">
                  <a:moveTo>
                    <a:pt x="2792" y="0"/>
                  </a:moveTo>
                  <a:cubicBezTo>
                    <a:pt x="2741" y="0"/>
                    <a:pt x="2694" y="8"/>
                    <a:pt x="2647" y="24"/>
                  </a:cubicBezTo>
                  <a:lnTo>
                    <a:pt x="0" y="1378"/>
                  </a:lnTo>
                  <a:lnTo>
                    <a:pt x="2804" y="2796"/>
                  </a:lnTo>
                  <a:lnTo>
                    <a:pt x="5608" y="1378"/>
                  </a:lnTo>
                  <a:lnTo>
                    <a:pt x="2962" y="24"/>
                  </a:lnTo>
                  <a:cubicBezTo>
                    <a:pt x="2899" y="8"/>
                    <a:pt x="2843" y="0"/>
                    <a:pt x="279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2" name="Google Shape;192;p29"/>
          <p:cNvGrpSpPr/>
          <p:nvPr/>
        </p:nvGrpSpPr>
        <p:grpSpPr>
          <a:xfrm>
            <a:off x="4278122" y="4429431"/>
            <a:ext cx="301635" cy="261016"/>
            <a:chOff x="-49764975" y="3183375"/>
            <a:chExt cx="299300" cy="299125"/>
          </a:xfrm>
        </p:grpSpPr>
        <p:sp>
          <p:nvSpPr>
            <p:cNvPr id="193" name="Google Shape;193;p29"/>
            <p:cNvSpPr/>
            <p:nvPr/>
          </p:nvSpPr>
          <p:spPr>
            <a:xfrm>
              <a:off x="-49606675" y="3233575"/>
              <a:ext cx="70125" cy="103200"/>
            </a:xfrm>
            <a:custGeom>
              <a:rect b="b" l="l" r="r" t="t"/>
              <a:pathLst>
                <a:path extrusionOk="0" h="4128" w="2805">
                  <a:moveTo>
                    <a:pt x="2805" y="1"/>
                  </a:moveTo>
                  <a:lnTo>
                    <a:pt x="1" y="1355"/>
                  </a:lnTo>
                  <a:lnTo>
                    <a:pt x="1" y="4128"/>
                  </a:lnTo>
                  <a:lnTo>
                    <a:pt x="2805" y="2710"/>
                  </a:lnTo>
                  <a:lnTo>
                    <a:pt x="280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29"/>
            <p:cNvSpPr/>
            <p:nvPr/>
          </p:nvSpPr>
          <p:spPr>
            <a:xfrm>
              <a:off x="-49676775" y="3364325"/>
              <a:ext cx="52000" cy="118175"/>
            </a:xfrm>
            <a:custGeom>
              <a:rect b="b" l="l" r="r" t="t"/>
              <a:pathLst>
                <a:path extrusionOk="0" h="4727" w="2080">
                  <a:moveTo>
                    <a:pt x="2080" y="0"/>
                  </a:moveTo>
                  <a:lnTo>
                    <a:pt x="1" y="1072"/>
                  </a:lnTo>
                  <a:lnTo>
                    <a:pt x="1" y="4726"/>
                  </a:lnTo>
                  <a:lnTo>
                    <a:pt x="2080" y="3529"/>
                  </a:lnTo>
                  <a:lnTo>
                    <a:pt x="208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29"/>
            <p:cNvSpPr/>
            <p:nvPr/>
          </p:nvSpPr>
          <p:spPr>
            <a:xfrm>
              <a:off x="-49694100" y="3233575"/>
              <a:ext cx="69325" cy="103200"/>
            </a:xfrm>
            <a:custGeom>
              <a:rect b="b" l="l" r="r" t="t"/>
              <a:pathLst>
                <a:path extrusionOk="0" h="4128" w="2773">
                  <a:moveTo>
                    <a:pt x="1" y="1"/>
                  </a:moveTo>
                  <a:lnTo>
                    <a:pt x="1" y="2710"/>
                  </a:lnTo>
                  <a:lnTo>
                    <a:pt x="2773" y="4128"/>
                  </a:lnTo>
                  <a:lnTo>
                    <a:pt x="2773" y="135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29"/>
            <p:cNvSpPr/>
            <p:nvPr/>
          </p:nvSpPr>
          <p:spPr>
            <a:xfrm>
              <a:off x="-49756325" y="3314700"/>
              <a:ext cx="121325" cy="61450"/>
            </a:xfrm>
            <a:custGeom>
              <a:rect b="b" l="l" r="r" t="t"/>
              <a:pathLst>
                <a:path extrusionOk="0" h="2458" w="4853">
                  <a:moveTo>
                    <a:pt x="2048" y="1"/>
                  </a:moveTo>
                  <a:lnTo>
                    <a:pt x="1" y="1040"/>
                  </a:lnTo>
                  <a:lnTo>
                    <a:pt x="2836" y="2458"/>
                  </a:lnTo>
                  <a:lnTo>
                    <a:pt x="4852" y="1418"/>
                  </a:lnTo>
                  <a:lnTo>
                    <a:pt x="204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29"/>
            <p:cNvSpPr/>
            <p:nvPr/>
          </p:nvSpPr>
          <p:spPr>
            <a:xfrm>
              <a:off x="-49606675" y="3364325"/>
              <a:ext cx="52000" cy="118175"/>
            </a:xfrm>
            <a:custGeom>
              <a:rect b="b" l="l" r="r" t="t"/>
              <a:pathLst>
                <a:path extrusionOk="0" h="4727" w="2080">
                  <a:moveTo>
                    <a:pt x="1" y="0"/>
                  </a:moveTo>
                  <a:lnTo>
                    <a:pt x="1" y="3529"/>
                  </a:lnTo>
                  <a:lnTo>
                    <a:pt x="2080" y="4726"/>
                  </a:lnTo>
                  <a:lnTo>
                    <a:pt x="2080" y="107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29"/>
            <p:cNvSpPr/>
            <p:nvPr/>
          </p:nvSpPr>
          <p:spPr>
            <a:xfrm>
              <a:off x="-49595650" y="3314700"/>
              <a:ext cx="121325" cy="61450"/>
            </a:xfrm>
            <a:custGeom>
              <a:rect b="b" l="l" r="r" t="t"/>
              <a:pathLst>
                <a:path extrusionOk="0" h="2458" w="4853">
                  <a:moveTo>
                    <a:pt x="2773" y="1"/>
                  </a:moveTo>
                  <a:lnTo>
                    <a:pt x="1" y="1418"/>
                  </a:lnTo>
                  <a:lnTo>
                    <a:pt x="1985" y="2458"/>
                  </a:lnTo>
                  <a:lnTo>
                    <a:pt x="4852" y="1040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29"/>
            <p:cNvSpPr/>
            <p:nvPr/>
          </p:nvSpPr>
          <p:spPr>
            <a:xfrm>
              <a:off x="-49764975" y="3355650"/>
              <a:ext cx="70100" cy="126850"/>
            </a:xfrm>
            <a:custGeom>
              <a:rect b="b" l="l" r="r" t="t"/>
              <a:pathLst>
                <a:path extrusionOk="0" h="5074" w="2804">
                  <a:moveTo>
                    <a:pt x="0" y="1"/>
                  </a:moveTo>
                  <a:lnTo>
                    <a:pt x="0" y="3309"/>
                  </a:lnTo>
                  <a:cubicBezTo>
                    <a:pt x="0" y="3403"/>
                    <a:pt x="63" y="3529"/>
                    <a:pt x="189" y="3624"/>
                  </a:cubicBezTo>
                  <a:lnTo>
                    <a:pt x="2804" y="5073"/>
                  </a:lnTo>
                  <a:lnTo>
                    <a:pt x="2804" y="141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29"/>
            <p:cNvSpPr/>
            <p:nvPr/>
          </p:nvSpPr>
          <p:spPr>
            <a:xfrm>
              <a:off x="-49535775" y="3355650"/>
              <a:ext cx="70100" cy="126850"/>
            </a:xfrm>
            <a:custGeom>
              <a:rect b="b" l="l" r="r" t="t"/>
              <a:pathLst>
                <a:path extrusionOk="0" h="5074" w="2804">
                  <a:moveTo>
                    <a:pt x="2804" y="1"/>
                  </a:moveTo>
                  <a:lnTo>
                    <a:pt x="0" y="1419"/>
                  </a:lnTo>
                  <a:lnTo>
                    <a:pt x="0" y="5073"/>
                  </a:lnTo>
                  <a:lnTo>
                    <a:pt x="2583" y="3624"/>
                  </a:lnTo>
                  <a:cubicBezTo>
                    <a:pt x="2709" y="3529"/>
                    <a:pt x="2804" y="3403"/>
                    <a:pt x="2804" y="3309"/>
                  </a:cubicBezTo>
                  <a:lnTo>
                    <a:pt x="280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29"/>
            <p:cNvSpPr/>
            <p:nvPr/>
          </p:nvSpPr>
          <p:spPr>
            <a:xfrm>
              <a:off x="-49685425" y="3183375"/>
              <a:ext cx="140200" cy="69925"/>
            </a:xfrm>
            <a:custGeom>
              <a:rect b="b" l="l" r="r" t="t"/>
              <a:pathLst>
                <a:path extrusionOk="0" h="2797" w="5608">
                  <a:moveTo>
                    <a:pt x="2792" y="0"/>
                  </a:moveTo>
                  <a:cubicBezTo>
                    <a:pt x="2741" y="0"/>
                    <a:pt x="2694" y="8"/>
                    <a:pt x="2647" y="24"/>
                  </a:cubicBezTo>
                  <a:lnTo>
                    <a:pt x="0" y="1378"/>
                  </a:lnTo>
                  <a:lnTo>
                    <a:pt x="2804" y="2796"/>
                  </a:lnTo>
                  <a:lnTo>
                    <a:pt x="5608" y="1378"/>
                  </a:lnTo>
                  <a:lnTo>
                    <a:pt x="2962" y="24"/>
                  </a:lnTo>
                  <a:cubicBezTo>
                    <a:pt x="2899" y="8"/>
                    <a:pt x="2843" y="0"/>
                    <a:pt x="279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2" name="Google Shape;202;p29"/>
          <p:cNvSpPr txBox="1"/>
          <p:nvPr/>
        </p:nvSpPr>
        <p:spPr>
          <a:xfrm>
            <a:off x="103600" y="1869175"/>
            <a:ext cx="8984400" cy="6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 fontScale="925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800">
                <a:solidFill>
                  <a:srgbClr val="0E2A47"/>
                </a:solidFill>
                <a:highlight>
                  <a:srgbClr val="EEEEEE"/>
                </a:highlight>
                <a:latin typeface="Exo 2"/>
                <a:ea typeface="Exo 2"/>
                <a:cs typeface="Exo 2"/>
                <a:sym typeface="Exo 2"/>
              </a:rPr>
              <a:t>Bio-inspiration: ‘Rat’ Motion/Behaviour</a:t>
            </a:r>
            <a:r>
              <a:rPr b="1" lang="en" sz="1800">
                <a:solidFill>
                  <a:srgbClr val="0E2A47"/>
                </a:solidFill>
                <a:highlight>
                  <a:srgbClr val="EEEEEE"/>
                </a:highlight>
                <a:latin typeface="Exo 2"/>
                <a:ea typeface="Exo 2"/>
                <a:cs typeface="Exo 2"/>
                <a:sym typeface="Exo 2"/>
              </a:rPr>
              <a:t> </a:t>
            </a:r>
            <a:endParaRPr b="1" sz="1800">
              <a:solidFill>
                <a:srgbClr val="0E2A47"/>
              </a:solidFill>
              <a:highlight>
                <a:srgbClr val="EEEEEE"/>
              </a:highlight>
              <a:latin typeface="Exo 2"/>
              <a:ea typeface="Exo 2"/>
              <a:cs typeface="Exo 2"/>
              <a:sym typeface="Exo 2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E2A47"/>
                </a:solidFill>
                <a:highlight>
                  <a:srgbClr val="EEEEEE"/>
                </a:highlight>
                <a:latin typeface="Exo 2"/>
                <a:ea typeface="Exo 2"/>
                <a:cs typeface="Exo 2"/>
                <a:sym typeface="Exo 2"/>
              </a:rPr>
              <a:t>-</a:t>
            </a:r>
            <a:r>
              <a:rPr b="1" lang="en" sz="1800">
                <a:solidFill>
                  <a:srgbClr val="0E2A47"/>
                </a:solidFill>
                <a:highlight>
                  <a:srgbClr val="EEEEEE"/>
                </a:highlight>
                <a:latin typeface="Exo 2"/>
                <a:ea typeface="Exo 2"/>
                <a:cs typeface="Exo 2"/>
                <a:sym typeface="Exo 2"/>
              </a:rPr>
              <a:t>manufacturing</a:t>
            </a:r>
            <a:r>
              <a:rPr b="1" lang="en" sz="1800">
                <a:solidFill>
                  <a:srgbClr val="0E2A47"/>
                </a:solidFill>
                <a:highlight>
                  <a:srgbClr val="EEEEEE"/>
                </a:highlight>
                <a:latin typeface="Exo 2"/>
                <a:ea typeface="Exo 2"/>
                <a:cs typeface="Exo 2"/>
                <a:sym typeface="Exo 2"/>
              </a:rPr>
              <a:t> constraints may </a:t>
            </a:r>
            <a:r>
              <a:rPr b="1" lang="en" sz="1800">
                <a:solidFill>
                  <a:srgbClr val="0E2A47"/>
                </a:solidFill>
                <a:highlight>
                  <a:srgbClr val="EEEEEE"/>
                </a:highlight>
                <a:latin typeface="Exo 2"/>
                <a:ea typeface="Exo 2"/>
                <a:cs typeface="Exo 2"/>
                <a:sym typeface="Exo 2"/>
              </a:rPr>
              <a:t>necessitate</a:t>
            </a:r>
            <a:r>
              <a:rPr b="1" lang="en" sz="1800">
                <a:solidFill>
                  <a:srgbClr val="0E2A47"/>
                </a:solidFill>
                <a:highlight>
                  <a:srgbClr val="EEEEEE"/>
                </a:highlight>
                <a:latin typeface="Exo 2"/>
                <a:ea typeface="Exo 2"/>
                <a:cs typeface="Exo 2"/>
                <a:sym typeface="Exo 2"/>
              </a:rPr>
              <a:t> a robot built at a slightly </a:t>
            </a:r>
            <a:r>
              <a:rPr b="1" lang="en" sz="1800">
                <a:solidFill>
                  <a:srgbClr val="0E2A47"/>
                </a:solidFill>
                <a:highlight>
                  <a:srgbClr val="EEEEEE"/>
                </a:highlight>
                <a:latin typeface="Exo 2"/>
                <a:ea typeface="Exo 2"/>
                <a:cs typeface="Exo 2"/>
                <a:sym typeface="Exo 2"/>
              </a:rPr>
              <a:t>different</a:t>
            </a:r>
            <a:r>
              <a:rPr b="1" lang="en" sz="1800">
                <a:solidFill>
                  <a:srgbClr val="0E2A47"/>
                </a:solidFill>
                <a:highlight>
                  <a:srgbClr val="EEEEEE"/>
                </a:highlight>
                <a:latin typeface="Exo 2"/>
                <a:ea typeface="Exo 2"/>
                <a:cs typeface="Exo 2"/>
                <a:sym typeface="Exo 2"/>
              </a:rPr>
              <a:t> scale</a:t>
            </a:r>
            <a:endParaRPr b="1" sz="1800">
              <a:solidFill>
                <a:srgbClr val="0E2A47"/>
              </a:solidFill>
              <a:highlight>
                <a:srgbClr val="EEEEEE"/>
              </a:highlight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203" name="Google Shape;203;p29"/>
          <p:cNvSpPr txBox="1"/>
          <p:nvPr/>
        </p:nvSpPr>
        <p:spPr>
          <a:xfrm>
            <a:off x="851550" y="2816950"/>
            <a:ext cx="7440900" cy="926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0E2A47"/>
                </a:solidFill>
                <a:highlight>
                  <a:srgbClr val="EEEEEE"/>
                </a:highlight>
                <a:latin typeface="Exo 2"/>
                <a:ea typeface="Exo 2"/>
                <a:cs typeface="Exo 2"/>
                <a:sym typeface="Exo 2"/>
              </a:rPr>
              <a:t>Team - </a:t>
            </a:r>
            <a:r>
              <a:rPr b="1" lang="en" sz="2300">
                <a:solidFill>
                  <a:srgbClr val="0E2A47"/>
                </a:solidFill>
                <a:highlight>
                  <a:srgbClr val="EEEEEE"/>
                </a:highlight>
                <a:latin typeface="Exo 2"/>
                <a:ea typeface="Exo 2"/>
                <a:cs typeface="Exo 2"/>
                <a:sym typeface="Exo 2"/>
              </a:rPr>
              <a:t>Disha Vyas, Eric Feil, Manan Luthra, </a:t>
            </a:r>
            <a:endParaRPr b="1" sz="2300">
              <a:solidFill>
                <a:srgbClr val="0E2A47"/>
              </a:solidFill>
              <a:highlight>
                <a:srgbClr val="EEEEEE"/>
              </a:highlight>
              <a:latin typeface="Exo 2"/>
              <a:ea typeface="Exo 2"/>
              <a:cs typeface="Exo 2"/>
              <a:sym typeface="Exo 2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0E2A47"/>
                </a:solidFill>
                <a:highlight>
                  <a:srgbClr val="EEEEEE"/>
                </a:highlight>
                <a:latin typeface="Exo 2"/>
                <a:ea typeface="Exo 2"/>
                <a:cs typeface="Exo 2"/>
                <a:sym typeface="Exo 2"/>
              </a:rPr>
              <a:t>Meet Shah, Dr. Dan Aukes (Advisor)</a:t>
            </a:r>
            <a:endParaRPr b="1" sz="2300">
              <a:solidFill>
                <a:srgbClr val="0E2A47"/>
              </a:solidFill>
              <a:highlight>
                <a:srgbClr val="EEEEEE"/>
              </a:highlight>
              <a:latin typeface="Exo 2"/>
              <a:ea typeface="Exo 2"/>
              <a:cs typeface="Exo 2"/>
              <a:sym typeface="Exo 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0"/>
          <p:cNvSpPr txBox="1"/>
          <p:nvPr>
            <p:ph type="ctrTitle"/>
          </p:nvPr>
        </p:nvSpPr>
        <p:spPr>
          <a:xfrm>
            <a:off x="1964850" y="48050"/>
            <a:ext cx="5214300" cy="52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E2A47"/>
                </a:solidFill>
              </a:rPr>
              <a:t>Dynamics</a:t>
            </a:r>
            <a:endParaRPr>
              <a:solidFill>
                <a:srgbClr val="0E2A47"/>
              </a:solidFill>
            </a:endParaRPr>
          </a:p>
        </p:txBody>
      </p:sp>
      <p:sp>
        <p:nvSpPr>
          <p:cNvPr id="209" name="Google Shape;209;p30"/>
          <p:cNvSpPr txBox="1"/>
          <p:nvPr>
            <p:ph idx="4294967295" type="subTitle"/>
          </p:nvPr>
        </p:nvSpPr>
        <p:spPr>
          <a:xfrm>
            <a:off x="35175" y="4758275"/>
            <a:ext cx="1077900" cy="2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/>
              <a:t>Project Update</a:t>
            </a:r>
            <a:endParaRPr sz="1000"/>
          </a:p>
        </p:txBody>
      </p:sp>
      <p:cxnSp>
        <p:nvCxnSpPr>
          <p:cNvPr id="210" name="Google Shape;210;p30"/>
          <p:cNvCxnSpPr/>
          <p:nvPr/>
        </p:nvCxnSpPr>
        <p:spPr>
          <a:xfrm rot="10800000">
            <a:off x="26450" y="4770875"/>
            <a:ext cx="46836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1" name="Google Shape;211;p30"/>
          <p:cNvSpPr txBox="1"/>
          <p:nvPr>
            <p:ph idx="4294967295" type="subTitle"/>
          </p:nvPr>
        </p:nvSpPr>
        <p:spPr>
          <a:xfrm>
            <a:off x="955213" y="4758425"/>
            <a:ext cx="810300" cy="27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000">
                <a:latin typeface="Roboto Condensed"/>
                <a:ea typeface="Roboto Condensed"/>
                <a:cs typeface="Roboto Condensed"/>
                <a:sym typeface="Roboto Condensed"/>
              </a:rPr>
              <a:t>Dynamics</a:t>
            </a:r>
            <a:endParaRPr b="1" sz="10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12" name="Google Shape;212;p30"/>
          <p:cNvSpPr txBox="1"/>
          <p:nvPr>
            <p:ph idx="4294967295" type="subTitle"/>
          </p:nvPr>
        </p:nvSpPr>
        <p:spPr>
          <a:xfrm>
            <a:off x="1607650" y="4678025"/>
            <a:ext cx="17988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/>
              <a:t>Data Collection, Parameter Identification, and Model Fitting</a:t>
            </a:r>
            <a:endParaRPr sz="1000"/>
          </a:p>
        </p:txBody>
      </p:sp>
      <p:sp>
        <p:nvSpPr>
          <p:cNvPr id="213" name="Google Shape;213;p30"/>
          <p:cNvSpPr txBox="1"/>
          <p:nvPr>
            <p:ph idx="4294967295" type="subTitle"/>
          </p:nvPr>
        </p:nvSpPr>
        <p:spPr>
          <a:xfrm>
            <a:off x="3248588" y="4758425"/>
            <a:ext cx="967800" cy="27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/>
              <a:t>Manufacturing</a:t>
            </a:r>
            <a:endParaRPr sz="1000"/>
          </a:p>
        </p:txBody>
      </p:sp>
      <p:sp>
        <p:nvSpPr>
          <p:cNvPr id="214" name="Google Shape;214;p30"/>
          <p:cNvSpPr txBox="1"/>
          <p:nvPr>
            <p:ph idx="4294967295" type="subTitle"/>
          </p:nvPr>
        </p:nvSpPr>
        <p:spPr>
          <a:xfrm>
            <a:off x="4058525" y="4758275"/>
            <a:ext cx="810300" cy="2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/>
              <a:t>Future Plans</a:t>
            </a:r>
            <a:endParaRPr sz="1000"/>
          </a:p>
        </p:txBody>
      </p:sp>
      <p:grpSp>
        <p:nvGrpSpPr>
          <p:cNvPr id="215" name="Google Shape;215;p30"/>
          <p:cNvGrpSpPr/>
          <p:nvPr/>
        </p:nvGrpSpPr>
        <p:grpSpPr>
          <a:xfrm>
            <a:off x="366933" y="4505631"/>
            <a:ext cx="301635" cy="261016"/>
            <a:chOff x="-49764975" y="3183375"/>
            <a:chExt cx="299300" cy="299125"/>
          </a:xfrm>
        </p:grpSpPr>
        <p:sp>
          <p:nvSpPr>
            <p:cNvPr id="216" name="Google Shape;216;p30"/>
            <p:cNvSpPr/>
            <p:nvPr/>
          </p:nvSpPr>
          <p:spPr>
            <a:xfrm>
              <a:off x="-49606675" y="3233575"/>
              <a:ext cx="70125" cy="103200"/>
            </a:xfrm>
            <a:custGeom>
              <a:rect b="b" l="l" r="r" t="t"/>
              <a:pathLst>
                <a:path extrusionOk="0" h="4128" w="2805">
                  <a:moveTo>
                    <a:pt x="2805" y="1"/>
                  </a:moveTo>
                  <a:lnTo>
                    <a:pt x="1" y="1355"/>
                  </a:lnTo>
                  <a:lnTo>
                    <a:pt x="1" y="4128"/>
                  </a:lnTo>
                  <a:lnTo>
                    <a:pt x="2805" y="2710"/>
                  </a:lnTo>
                  <a:lnTo>
                    <a:pt x="280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30"/>
            <p:cNvSpPr/>
            <p:nvPr/>
          </p:nvSpPr>
          <p:spPr>
            <a:xfrm>
              <a:off x="-49676775" y="3364325"/>
              <a:ext cx="52000" cy="118175"/>
            </a:xfrm>
            <a:custGeom>
              <a:rect b="b" l="l" r="r" t="t"/>
              <a:pathLst>
                <a:path extrusionOk="0" h="4727" w="2080">
                  <a:moveTo>
                    <a:pt x="2080" y="0"/>
                  </a:moveTo>
                  <a:lnTo>
                    <a:pt x="1" y="1072"/>
                  </a:lnTo>
                  <a:lnTo>
                    <a:pt x="1" y="4726"/>
                  </a:lnTo>
                  <a:lnTo>
                    <a:pt x="2080" y="3529"/>
                  </a:lnTo>
                  <a:lnTo>
                    <a:pt x="208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30"/>
            <p:cNvSpPr/>
            <p:nvPr/>
          </p:nvSpPr>
          <p:spPr>
            <a:xfrm>
              <a:off x="-49694100" y="3233575"/>
              <a:ext cx="69325" cy="103200"/>
            </a:xfrm>
            <a:custGeom>
              <a:rect b="b" l="l" r="r" t="t"/>
              <a:pathLst>
                <a:path extrusionOk="0" h="4128" w="2773">
                  <a:moveTo>
                    <a:pt x="1" y="1"/>
                  </a:moveTo>
                  <a:lnTo>
                    <a:pt x="1" y="2710"/>
                  </a:lnTo>
                  <a:lnTo>
                    <a:pt x="2773" y="4128"/>
                  </a:lnTo>
                  <a:lnTo>
                    <a:pt x="2773" y="135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30"/>
            <p:cNvSpPr/>
            <p:nvPr/>
          </p:nvSpPr>
          <p:spPr>
            <a:xfrm>
              <a:off x="-49756325" y="3314700"/>
              <a:ext cx="121325" cy="61450"/>
            </a:xfrm>
            <a:custGeom>
              <a:rect b="b" l="l" r="r" t="t"/>
              <a:pathLst>
                <a:path extrusionOk="0" h="2458" w="4853">
                  <a:moveTo>
                    <a:pt x="2048" y="1"/>
                  </a:moveTo>
                  <a:lnTo>
                    <a:pt x="1" y="1040"/>
                  </a:lnTo>
                  <a:lnTo>
                    <a:pt x="2836" y="2458"/>
                  </a:lnTo>
                  <a:lnTo>
                    <a:pt x="4852" y="1418"/>
                  </a:lnTo>
                  <a:lnTo>
                    <a:pt x="204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30"/>
            <p:cNvSpPr/>
            <p:nvPr/>
          </p:nvSpPr>
          <p:spPr>
            <a:xfrm>
              <a:off x="-49606675" y="3364325"/>
              <a:ext cx="52000" cy="118175"/>
            </a:xfrm>
            <a:custGeom>
              <a:rect b="b" l="l" r="r" t="t"/>
              <a:pathLst>
                <a:path extrusionOk="0" h="4727" w="2080">
                  <a:moveTo>
                    <a:pt x="1" y="0"/>
                  </a:moveTo>
                  <a:lnTo>
                    <a:pt x="1" y="3529"/>
                  </a:lnTo>
                  <a:lnTo>
                    <a:pt x="2080" y="4726"/>
                  </a:lnTo>
                  <a:lnTo>
                    <a:pt x="2080" y="107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30"/>
            <p:cNvSpPr/>
            <p:nvPr/>
          </p:nvSpPr>
          <p:spPr>
            <a:xfrm>
              <a:off x="-49595650" y="3314700"/>
              <a:ext cx="121325" cy="61450"/>
            </a:xfrm>
            <a:custGeom>
              <a:rect b="b" l="l" r="r" t="t"/>
              <a:pathLst>
                <a:path extrusionOk="0" h="2458" w="4853">
                  <a:moveTo>
                    <a:pt x="2773" y="1"/>
                  </a:moveTo>
                  <a:lnTo>
                    <a:pt x="1" y="1418"/>
                  </a:lnTo>
                  <a:lnTo>
                    <a:pt x="1985" y="2458"/>
                  </a:lnTo>
                  <a:lnTo>
                    <a:pt x="4852" y="1040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30"/>
            <p:cNvSpPr/>
            <p:nvPr/>
          </p:nvSpPr>
          <p:spPr>
            <a:xfrm>
              <a:off x="-49764975" y="3355650"/>
              <a:ext cx="70100" cy="126850"/>
            </a:xfrm>
            <a:custGeom>
              <a:rect b="b" l="l" r="r" t="t"/>
              <a:pathLst>
                <a:path extrusionOk="0" h="5074" w="2804">
                  <a:moveTo>
                    <a:pt x="0" y="1"/>
                  </a:moveTo>
                  <a:lnTo>
                    <a:pt x="0" y="3309"/>
                  </a:lnTo>
                  <a:cubicBezTo>
                    <a:pt x="0" y="3403"/>
                    <a:pt x="63" y="3529"/>
                    <a:pt x="189" y="3624"/>
                  </a:cubicBezTo>
                  <a:lnTo>
                    <a:pt x="2804" y="5073"/>
                  </a:lnTo>
                  <a:lnTo>
                    <a:pt x="2804" y="141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30"/>
            <p:cNvSpPr/>
            <p:nvPr/>
          </p:nvSpPr>
          <p:spPr>
            <a:xfrm>
              <a:off x="-49535775" y="3355650"/>
              <a:ext cx="70100" cy="126850"/>
            </a:xfrm>
            <a:custGeom>
              <a:rect b="b" l="l" r="r" t="t"/>
              <a:pathLst>
                <a:path extrusionOk="0" h="5074" w="2804">
                  <a:moveTo>
                    <a:pt x="2804" y="1"/>
                  </a:moveTo>
                  <a:lnTo>
                    <a:pt x="0" y="1419"/>
                  </a:lnTo>
                  <a:lnTo>
                    <a:pt x="0" y="5073"/>
                  </a:lnTo>
                  <a:lnTo>
                    <a:pt x="2583" y="3624"/>
                  </a:lnTo>
                  <a:cubicBezTo>
                    <a:pt x="2709" y="3529"/>
                    <a:pt x="2804" y="3403"/>
                    <a:pt x="2804" y="3309"/>
                  </a:cubicBezTo>
                  <a:lnTo>
                    <a:pt x="280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30"/>
            <p:cNvSpPr/>
            <p:nvPr/>
          </p:nvSpPr>
          <p:spPr>
            <a:xfrm>
              <a:off x="-49685425" y="3183375"/>
              <a:ext cx="140200" cy="69925"/>
            </a:xfrm>
            <a:custGeom>
              <a:rect b="b" l="l" r="r" t="t"/>
              <a:pathLst>
                <a:path extrusionOk="0" h="2797" w="5608">
                  <a:moveTo>
                    <a:pt x="2792" y="0"/>
                  </a:moveTo>
                  <a:cubicBezTo>
                    <a:pt x="2741" y="0"/>
                    <a:pt x="2694" y="8"/>
                    <a:pt x="2647" y="24"/>
                  </a:cubicBezTo>
                  <a:lnTo>
                    <a:pt x="0" y="1378"/>
                  </a:lnTo>
                  <a:lnTo>
                    <a:pt x="2804" y="2796"/>
                  </a:lnTo>
                  <a:lnTo>
                    <a:pt x="5608" y="1378"/>
                  </a:lnTo>
                  <a:lnTo>
                    <a:pt x="2962" y="24"/>
                  </a:lnTo>
                  <a:cubicBezTo>
                    <a:pt x="2899" y="8"/>
                    <a:pt x="2843" y="0"/>
                    <a:pt x="279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5" name="Google Shape;225;p30"/>
          <p:cNvGrpSpPr/>
          <p:nvPr/>
        </p:nvGrpSpPr>
        <p:grpSpPr>
          <a:xfrm>
            <a:off x="1161087" y="4494245"/>
            <a:ext cx="301635" cy="261016"/>
            <a:chOff x="-49764975" y="3183375"/>
            <a:chExt cx="299300" cy="299125"/>
          </a:xfrm>
        </p:grpSpPr>
        <p:sp>
          <p:nvSpPr>
            <p:cNvPr id="226" name="Google Shape;226;p30"/>
            <p:cNvSpPr/>
            <p:nvPr/>
          </p:nvSpPr>
          <p:spPr>
            <a:xfrm>
              <a:off x="-49606675" y="3233575"/>
              <a:ext cx="70125" cy="103200"/>
            </a:xfrm>
            <a:custGeom>
              <a:rect b="b" l="l" r="r" t="t"/>
              <a:pathLst>
                <a:path extrusionOk="0" h="4128" w="2805">
                  <a:moveTo>
                    <a:pt x="2805" y="1"/>
                  </a:moveTo>
                  <a:lnTo>
                    <a:pt x="1" y="1355"/>
                  </a:lnTo>
                  <a:lnTo>
                    <a:pt x="1" y="4128"/>
                  </a:lnTo>
                  <a:lnTo>
                    <a:pt x="2805" y="2710"/>
                  </a:lnTo>
                  <a:lnTo>
                    <a:pt x="2805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30"/>
            <p:cNvSpPr/>
            <p:nvPr/>
          </p:nvSpPr>
          <p:spPr>
            <a:xfrm>
              <a:off x="-49676775" y="3364325"/>
              <a:ext cx="52000" cy="118175"/>
            </a:xfrm>
            <a:custGeom>
              <a:rect b="b" l="l" r="r" t="t"/>
              <a:pathLst>
                <a:path extrusionOk="0" h="4727" w="2080">
                  <a:moveTo>
                    <a:pt x="2080" y="0"/>
                  </a:moveTo>
                  <a:lnTo>
                    <a:pt x="1" y="1072"/>
                  </a:lnTo>
                  <a:lnTo>
                    <a:pt x="1" y="4726"/>
                  </a:lnTo>
                  <a:lnTo>
                    <a:pt x="2080" y="3529"/>
                  </a:lnTo>
                  <a:lnTo>
                    <a:pt x="2080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30"/>
            <p:cNvSpPr/>
            <p:nvPr/>
          </p:nvSpPr>
          <p:spPr>
            <a:xfrm>
              <a:off x="-49694100" y="3233575"/>
              <a:ext cx="69325" cy="103200"/>
            </a:xfrm>
            <a:custGeom>
              <a:rect b="b" l="l" r="r" t="t"/>
              <a:pathLst>
                <a:path extrusionOk="0" h="4128" w="2773">
                  <a:moveTo>
                    <a:pt x="1" y="1"/>
                  </a:moveTo>
                  <a:lnTo>
                    <a:pt x="1" y="2710"/>
                  </a:lnTo>
                  <a:lnTo>
                    <a:pt x="2773" y="4128"/>
                  </a:lnTo>
                  <a:lnTo>
                    <a:pt x="2773" y="135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30"/>
            <p:cNvSpPr/>
            <p:nvPr/>
          </p:nvSpPr>
          <p:spPr>
            <a:xfrm>
              <a:off x="-49756325" y="3314700"/>
              <a:ext cx="121325" cy="61450"/>
            </a:xfrm>
            <a:custGeom>
              <a:rect b="b" l="l" r="r" t="t"/>
              <a:pathLst>
                <a:path extrusionOk="0" h="2458" w="4853">
                  <a:moveTo>
                    <a:pt x="2048" y="1"/>
                  </a:moveTo>
                  <a:lnTo>
                    <a:pt x="1" y="1040"/>
                  </a:lnTo>
                  <a:lnTo>
                    <a:pt x="2836" y="2458"/>
                  </a:lnTo>
                  <a:lnTo>
                    <a:pt x="4852" y="1418"/>
                  </a:lnTo>
                  <a:lnTo>
                    <a:pt x="2048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30"/>
            <p:cNvSpPr/>
            <p:nvPr/>
          </p:nvSpPr>
          <p:spPr>
            <a:xfrm>
              <a:off x="-49606675" y="3364325"/>
              <a:ext cx="52000" cy="118175"/>
            </a:xfrm>
            <a:custGeom>
              <a:rect b="b" l="l" r="r" t="t"/>
              <a:pathLst>
                <a:path extrusionOk="0" h="4727" w="2080">
                  <a:moveTo>
                    <a:pt x="1" y="0"/>
                  </a:moveTo>
                  <a:lnTo>
                    <a:pt x="1" y="3529"/>
                  </a:lnTo>
                  <a:lnTo>
                    <a:pt x="2080" y="4726"/>
                  </a:lnTo>
                  <a:lnTo>
                    <a:pt x="2080" y="107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30"/>
            <p:cNvSpPr/>
            <p:nvPr/>
          </p:nvSpPr>
          <p:spPr>
            <a:xfrm>
              <a:off x="-49595650" y="3314700"/>
              <a:ext cx="121325" cy="61450"/>
            </a:xfrm>
            <a:custGeom>
              <a:rect b="b" l="l" r="r" t="t"/>
              <a:pathLst>
                <a:path extrusionOk="0" h="2458" w="4853">
                  <a:moveTo>
                    <a:pt x="2773" y="1"/>
                  </a:moveTo>
                  <a:lnTo>
                    <a:pt x="1" y="1418"/>
                  </a:lnTo>
                  <a:lnTo>
                    <a:pt x="1985" y="2458"/>
                  </a:lnTo>
                  <a:lnTo>
                    <a:pt x="4852" y="1040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30"/>
            <p:cNvSpPr/>
            <p:nvPr/>
          </p:nvSpPr>
          <p:spPr>
            <a:xfrm>
              <a:off x="-49764975" y="3355650"/>
              <a:ext cx="70100" cy="126850"/>
            </a:xfrm>
            <a:custGeom>
              <a:rect b="b" l="l" r="r" t="t"/>
              <a:pathLst>
                <a:path extrusionOk="0" h="5074" w="2804">
                  <a:moveTo>
                    <a:pt x="0" y="1"/>
                  </a:moveTo>
                  <a:lnTo>
                    <a:pt x="0" y="3309"/>
                  </a:lnTo>
                  <a:cubicBezTo>
                    <a:pt x="0" y="3403"/>
                    <a:pt x="63" y="3529"/>
                    <a:pt x="189" y="3624"/>
                  </a:cubicBezTo>
                  <a:lnTo>
                    <a:pt x="2804" y="5073"/>
                  </a:lnTo>
                  <a:lnTo>
                    <a:pt x="2804" y="141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30"/>
            <p:cNvSpPr/>
            <p:nvPr/>
          </p:nvSpPr>
          <p:spPr>
            <a:xfrm>
              <a:off x="-49535775" y="3355650"/>
              <a:ext cx="70100" cy="126850"/>
            </a:xfrm>
            <a:custGeom>
              <a:rect b="b" l="l" r="r" t="t"/>
              <a:pathLst>
                <a:path extrusionOk="0" h="5074" w="2804">
                  <a:moveTo>
                    <a:pt x="2804" y="1"/>
                  </a:moveTo>
                  <a:lnTo>
                    <a:pt x="0" y="1419"/>
                  </a:lnTo>
                  <a:lnTo>
                    <a:pt x="0" y="5073"/>
                  </a:lnTo>
                  <a:lnTo>
                    <a:pt x="2583" y="3624"/>
                  </a:lnTo>
                  <a:cubicBezTo>
                    <a:pt x="2709" y="3529"/>
                    <a:pt x="2804" y="3403"/>
                    <a:pt x="2804" y="3309"/>
                  </a:cubicBezTo>
                  <a:lnTo>
                    <a:pt x="2804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30"/>
            <p:cNvSpPr/>
            <p:nvPr/>
          </p:nvSpPr>
          <p:spPr>
            <a:xfrm>
              <a:off x="-49685425" y="3183375"/>
              <a:ext cx="140200" cy="69925"/>
            </a:xfrm>
            <a:custGeom>
              <a:rect b="b" l="l" r="r" t="t"/>
              <a:pathLst>
                <a:path extrusionOk="0" h="2797" w="5608">
                  <a:moveTo>
                    <a:pt x="2792" y="0"/>
                  </a:moveTo>
                  <a:cubicBezTo>
                    <a:pt x="2741" y="0"/>
                    <a:pt x="2694" y="8"/>
                    <a:pt x="2647" y="24"/>
                  </a:cubicBezTo>
                  <a:lnTo>
                    <a:pt x="0" y="1378"/>
                  </a:lnTo>
                  <a:lnTo>
                    <a:pt x="2804" y="2796"/>
                  </a:lnTo>
                  <a:lnTo>
                    <a:pt x="5608" y="1378"/>
                  </a:lnTo>
                  <a:lnTo>
                    <a:pt x="2962" y="24"/>
                  </a:lnTo>
                  <a:cubicBezTo>
                    <a:pt x="2899" y="8"/>
                    <a:pt x="2843" y="0"/>
                    <a:pt x="2792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5" name="Google Shape;235;p30"/>
          <p:cNvGrpSpPr/>
          <p:nvPr/>
        </p:nvGrpSpPr>
        <p:grpSpPr>
          <a:xfrm>
            <a:off x="2398728" y="4494245"/>
            <a:ext cx="301635" cy="261016"/>
            <a:chOff x="-49764975" y="3183375"/>
            <a:chExt cx="299300" cy="299125"/>
          </a:xfrm>
        </p:grpSpPr>
        <p:sp>
          <p:nvSpPr>
            <p:cNvPr id="236" name="Google Shape;236;p30"/>
            <p:cNvSpPr/>
            <p:nvPr/>
          </p:nvSpPr>
          <p:spPr>
            <a:xfrm>
              <a:off x="-49606675" y="3233575"/>
              <a:ext cx="70125" cy="103200"/>
            </a:xfrm>
            <a:custGeom>
              <a:rect b="b" l="l" r="r" t="t"/>
              <a:pathLst>
                <a:path extrusionOk="0" h="4128" w="2805">
                  <a:moveTo>
                    <a:pt x="2805" y="1"/>
                  </a:moveTo>
                  <a:lnTo>
                    <a:pt x="1" y="1355"/>
                  </a:lnTo>
                  <a:lnTo>
                    <a:pt x="1" y="4128"/>
                  </a:lnTo>
                  <a:lnTo>
                    <a:pt x="2805" y="2710"/>
                  </a:lnTo>
                  <a:lnTo>
                    <a:pt x="280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30"/>
            <p:cNvSpPr/>
            <p:nvPr/>
          </p:nvSpPr>
          <p:spPr>
            <a:xfrm>
              <a:off x="-49676775" y="3364325"/>
              <a:ext cx="52000" cy="118175"/>
            </a:xfrm>
            <a:custGeom>
              <a:rect b="b" l="l" r="r" t="t"/>
              <a:pathLst>
                <a:path extrusionOk="0" h="4727" w="2080">
                  <a:moveTo>
                    <a:pt x="2080" y="0"/>
                  </a:moveTo>
                  <a:lnTo>
                    <a:pt x="1" y="1072"/>
                  </a:lnTo>
                  <a:lnTo>
                    <a:pt x="1" y="4726"/>
                  </a:lnTo>
                  <a:lnTo>
                    <a:pt x="2080" y="3529"/>
                  </a:lnTo>
                  <a:lnTo>
                    <a:pt x="208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30"/>
            <p:cNvSpPr/>
            <p:nvPr/>
          </p:nvSpPr>
          <p:spPr>
            <a:xfrm>
              <a:off x="-49694100" y="3233575"/>
              <a:ext cx="69325" cy="103200"/>
            </a:xfrm>
            <a:custGeom>
              <a:rect b="b" l="l" r="r" t="t"/>
              <a:pathLst>
                <a:path extrusionOk="0" h="4128" w="2773">
                  <a:moveTo>
                    <a:pt x="1" y="1"/>
                  </a:moveTo>
                  <a:lnTo>
                    <a:pt x="1" y="2710"/>
                  </a:lnTo>
                  <a:lnTo>
                    <a:pt x="2773" y="4128"/>
                  </a:lnTo>
                  <a:lnTo>
                    <a:pt x="2773" y="135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30"/>
            <p:cNvSpPr/>
            <p:nvPr/>
          </p:nvSpPr>
          <p:spPr>
            <a:xfrm>
              <a:off x="-49756325" y="3314700"/>
              <a:ext cx="121325" cy="61450"/>
            </a:xfrm>
            <a:custGeom>
              <a:rect b="b" l="l" r="r" t="t"/>
              <a:pathLst>
                <a:path extrusionOk="0" h="2458" w="4853">
                  <a:moveTo>
                    <a:pt x="2048" y="1"/>
                  </a:moveTo>
                  <a:lnTo>
                    <a:pt x="1" y="1040"/>
                  </a:lnTo>
                  <a:lnTo>
                    <a:pt x="2836" y="2458"/>
                  </a:lnTo>
                  <a:lnTo>
                    <a:pt x="4852" y="1418"/>
                  </a:lnTo>
                  <a:lnTo>
                    <a:pt x="204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30"/>
            <p:cNvSpPr/>
            <p:nvPr/>
          </p:nvSpPr>
          <p:spPr>
            <a:xfrm>
              <a:off x="-49606675" y="3364325"/>
              <a:ext cx="52000" cy="118175"/>
            </a:xfrm>
            <a:custGeom>
              <a:rect b="b" l="l" r="r" t="t"/>
              <a:pathLst>
                <a:path extrusionOk="0" h="4727" w="2080">
                  <a:moveTo>
                    <a:pt x="1" y="0"/>
                  </a:moveTo>
                  <a:lnTo>
                    <a:pt x="1" y="3529"/>
                  </a:lnTo>
                  <a:lnTo>
                    <a:pt x="2080" y="4726"/>
                  </a:lnTo>
                  <a:lnTo>
                    <a:pt x="2080" y="107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30"/>
            <p:cNvSpPr/>
            <p:nvPr/>
          </p:nvSpPr>
          <p:spPr>
            <a:xfrm>
              <a:off x="-49595650" y="3314700"/>
              <a:ext cx="121325" cy="61450"/>
            </a:xfrm>
            <a:custGeom>
              <a:rect b="b" l="l" r="r" t="t"/>
              <a:pathLst>
                <a:path extrusionOk="0" h="2458" w="4853">
                  <a:moveTo>
                    <a:pt x="2773" y="1"/>
                  </a:moveTo>
                  <a:lnTo>
                    <a:pt x="1" y="1418"/>
                  </a:lnTo>
                  <a:lnTo>
                    <a:pt x="1985" y="2458"/>
                  </a:lnTo>
                  <a:lnTo>
                    <a:pt x="4852" y="1040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30"/>
            <p:cNvSpPr/>
            <p:nvPr/>
          </p:nvSpPr>
          <p:spPr>
            <a:xfrm>
              <a:off x="-49764975" y="3355650"/>
              <a:ext cx="70100" cy="126850"/>
            </a:xfrm>
            <a:custGeom>
              <a:rect b="b" l="l" r="r" t="t"/>
              <a:pathLst>
                <a:path extrusionOk="0" h="5074" w="2804">
                  <a:moveTo>
                    <a:pt x="0" y="1"/>
                  </a:moveTo>
                  <a:lnTo>
                    <a:pt x="0" y="3309"/>
                  </a:lnTo>
                  <a:cubicBezTo>
                    <a:pt x="0" y="3403"/>
                    <a:pt x="63" y="3529"/>
                    <a:pt x="189" y="3624"/>
                  </a:cubicBezTo>
                  <a:lnTo>
                    <a:pt x="2804" y="5073"/>
                  </a:lnTo>
                  <a:lnTo>
                    <a:pt x="2804" y="141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30"/>
            <p:cNvSpPr/>
            <p:nvPr/>
          </p:nvSpPr>
          <p:spPr>
            <a:xfrm>
              <a:off x="-49535775" y="3355650"/>
              <a:ext cx="70100" cy="126850"/>
            </a:xfrm>
            <a:custGeom>
              <a:rect b="b" l="l" r="r" t="t"/>
              <a:pathLst>
                <a:path extrusionOk="0" h="5074" w="2804">
                  <a:moveTo>
                    <a:pt x="2804" y="1"/>
                  </a:moveTo>
                  <a:lnTo>
                    <a:pt x="0" y="1419"/>
                  </a:lnTo>
                  <a:lnTo>
                    <a:pt x="0" y="5073"/>
                  </a:lnTo>
                  <a:lnTo>
                    <a:pt x="2583" y="3624"/>
                  </a:lnTo>
                  <a:cubicBezTo>
                    <a:pt x="2709" y="3529"/>
                    <a:pt x="2804" y="3403"/>
                    <a:pt x="2804" y="3309"/>
                  </a:cubicBezTo>
                  <a:lnTo>
                    <a:pt x="280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30"/>
            <p:cNvSpPr/>
            <p:nvPr/>
          </p:nvSpPr>
          <p:spPr>
            <a:xfrm>
              <a:off x="-49685425" y="3183375"/>
              <a:ext cx="140200" cy="69925"/>
            </a:xfrm>
            <a:custGeom>
              <a:rect b="b" l="l" r="r" t="t"/>
              <a:pathLst>
                <a:path extrusionOk="0" h="2797" w="5608">
                  <a:moveTo>
                    <a:pt x="2792" y="0"/>
                  </a:moveTo>
                  <a:cubicBezTo>
                    <a:pt x="2741" y="0"/>
                    <a:pt x="2694" y="8"/>
                    <a:pt x="2647" y="24"/>
                  </a:cubicBezTo>
                  <a:lnTo>
                    <a:pt x="0" y="1378"/>
                  </a:lnTo>
                  <a:lnTo>
                    <a:pt x="2804" y="2796"/>
                  </a:lnTo>
                  <a:lnTo>
                    <a:pt x="5608" y="1378"/>
                  </a:lnTo>
                  <a:lnTo>
                    <a:pt x="2962" y="24"/>
                  </a:lnTo>
                  <a:cubicBezTo>
                    <a:pt x="2899" y="8"/>
                    <a:pt x="2843" y="0"/>
                    <a:pt x="279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5" name="Google Shape;245;p30"/>
          <p:cNvGrpSpPr/>
          <p:nvPr/>
        </p:nvGrpSpPr>
        <p:grpSpPr>
          <a:xfrm>
            <a:off x="3556741" y="4505631"/>
            <a:ext cx="301635" cy="261016"/>
            <a:chOff x="-49764975" y="3183375"/>
            <a:chExt cx="299300" cy="299125"/>
          </a:xfrm>
        </p:grpSpPr>
        <p:sp>
          <p:nvSpPr>
            <p:cNvPr id="246" name="Google Shape;246;p30"/>
            <p:cNvSpPr/>
            <p:nvPr/>
          </p:nvSpPr>
          <p:spPr>
            <a:xfrm>
              <a:off x="-49606675" y="3233575"/>
              <a:ext cx="70125" cy="103200"/>
            </a:xfrm>
            <a:custGeom>
              <a:rect b="b" l="l" r="r" t="t"/>
              <a:pathLst>
                <a:path extrusionOk="0" h="4128" w="2805">
                  <a:moveTo>
                    <a:pt x="2805" y="1"/>
                  </a:moveTo>
                  <a:lnTo>
                    <a:pt x="1" y="1355"/>
                  </a:lnTo>
                  <a:lnTo>
                    <a:pt x="1" y="4128"/>
                  </a:lnTo>
                  <a:lnTo>
                    <a:pt x="2805" y="2710"/>
                  </a:lnTo>
                  <a:lnTo>
                    <a:pt x="280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30"/>
            <p:cNvSpPr/>
            <p:nvPr/>
          </p:nvSpPr>
          <p:spPr>
            <a:xfrm>
              <a:off x="-49676775" y="3364325"/>
              <a:ext cx="52000" cy="118175"/>
            </a:xfrm>
            <a:custGeom>
              <a:rect b="b" l="l" r="r" t="t"/>
              <a:pathLst>
                <a:path extrusionOk="0" h="4727" w="2080">
                  <a:moveTo>
                    <a:pt x="2080" y="0"/>
                  </a:moveTo>
                  <a:lnTo>
                    <a:pt x="1" y="1072"/>
                  </a:lnTo>
                  <a:lnTo>
                    <a:pt x="1" y="4726"/>
                  </a:lnTo>
                  <a:lnTo>
                    <a:pt x="2080" y="3529"/>
                  </a:lnTo>
                  <a:lnTo>
                    <a:pt x="208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30"/>
            <p:cNvSpPr/>
            <p:nvPr/>
          </p:nvSpPr>
          <p:spPr>
            <a:xfrm>
              <a:off x="-49694100" y="3233575"/>
              <a:ext cx="69325" cy="103200"/>
            </a:xfrm>
            <a:custGeom>
              <a:rect b="b" l="l" r="r" t="t"/>
              <a:pathLst>
                <a:path extrusionOk="0" h="4128" w="2773">
                  <a:moveTo>
                    <a:pt x="1" y="1"/>
                  </a:moveTo>
                  <a:lnTo>
                    <a:pt x="1" y="2710"/>
                  </a:lnTo>
                  <a:lnTo>
                    <a:pt x="2773" y="4128"/>
                  </a:lnTo>
                  <a:lnTo>
                    <a:pt x="2773" y="135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30"/>
            <p:cNvSpPr/>
            <p:nvPr/>
          </p:nvSpPr>
          <p:spPr>
            <a:xfrm>
              <a:off x="-49756325" y="3314700"/>
              <a:ext cx="121325" cy="61450"/>
            </a:xfrm>
            <a:custGeom>
              <a:rect b="b" l="l" r="r" t="t"/>
              <a:pathLst>
                <a:path extrusionOk="0" h="2458" w="4853">
                  <a:moveTo>
                    <a:pt x="2048" y="1"/>
                  </a:moveTo>
                  <a:lnTo>
                    <a:pt x="1" y="1040"/>
                  </a:lnTo>
                  <a:lnTo>
                    <a:pt x="2836" y="2458"/>
                  </a:lnTo>
                  <a:lnTo>
                    <a:pt x="4852" y="1418"/>
                  </a:lnTo>
                  <a:lnTo>
                    <a:pt x="204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30"/>
            <p:cNvSpPr/>
            <p:nvPr/>
          </p:nvSpPr>
          <p:spPr>
            <a:xfrm>
              <a:off x="-49606675" y="3364325"/>
              <a:ext cx="52000" cy="118175"/>
            </a:xfrm>
            <a:custGeom>
              <a:rect b="b" l="l" r="r" t="t"/>
              <a:pathLst>
                <a:path extrusionOk="0" h="4727" w="2080">
                  <a:moveTo>
                    <a:pt x="1" y="0"/>
                  </a:moveTo>
                  <a:lnTo>
                    <a:pt x="1" y="3529"/>
                  </a:lnTo>
                  <a:lnTo>
                    <a:pt x="2080" y="4726"/>
                  </a:lnTo>
                  <a:lnTo>
                    <a:pt x="2080" y="107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30"/>
            <p:cNvSpPr/>
            <p:nvPr/>
          </p:nvSpPr>
          <p:spPr>
            <a:xfrm>
              <a:off x="-49595650" y="3314700"/>
              <a:ext cx="121325" cy="61450"/>
            </a:xfrm>
            <a:custGeom>
              <a:rect b="b" l="l" r="r" t="t"/>
              <a:pathLst>
                <a:path extrusionOk="0" h="2458" w="4853">
                  <a:moveTo>
                    <a:pt x="2773" y="1"/>
                  </a:moveTo>
                  <a:lnTo>
                    <a:pt x="1" y="1418"/>
                  </a:lnTo>
                  <a:lnTo>
                    <a:pt x="1985" y="2458"/>
                  </a:lnTo>
                  <a:lnTo>
                    <a:pt x="4852" y="1040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30"/>
            <p:cNvSpPr/>
            <p:nvPr/>
          </p:nvSpPr>
          <p:spPr>
            <a:xfrm>
              <a:off x="-49764975" y="3355650"/>
              <a:ext cx="70100" cy="126850"/>
            </a:xfrm>
            <a:custGeom>
              <a:rect b="b" l="l" r="r" t="t"/>
              <a:pathLst>
                <a:path extrusionOk="0" h="5074" w="2804">
                  <a:moveTo>
                    <a:pt x="0" y="1"/>
                  </a:moveTo>
                  <a:lnTo>
                    <a:pt x="0" y="3309"/>
                  </a:lnTo>
                  <a:cubicBezTo>
                    <a:pt x="0" y="3403"/>
                    <a:pt x="63" y="3529"/>
                    <a:pt x="189" y="3624"/>
                  </a:cubicBezTo>
                  <a:lnTo>
                    <a:pt x="2804" y="5073"/>
                  </a:lnTo>
                  <a:lnTo>
                    <a:pt x="2804" y="141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30"/>
            <p:cNvSpPr/>
            <p:nvPr/>
          </p:nvSpPr>
          <p:spPr>
            <a:xfrm>
              <a:off x="-49535775" y="3355650"/>
              <a:ext cx="70100" cy="126850"/>
            </a:xfrm>
            <a:custGeom>
              <a:rect b="b" l="l" r="r" t="t"/>
              <a:pathLst>
                <a:path extrusionOk="0" h="5074" w="2804">
                  <a:moveTo>
                    <a:pt x="2804" y="1"/>
                  </a:moveTo>
                  <a:lnTo>
                    <a:pt x="0" y="1419"/>
                  </a:lnTo>
                  <a:lnTo>
                    <a:pt x="0" y="5073"/>
                  </a:lnTo>
                  <a:lnTo>
                    <a:pt x="2583" y="3624"/>
                  </a:lnTo>
                  <a:cubicBezTo>
                    <a:pt x="2709" y="3529"/>
                    <a:pt x="2804" y="3403"/>
                    <a:pt x="2804" y="3309"/>
                  </a:cubicBezTo>
                  <a:lnTo>
                    <a:pt x="280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30"/>
            <p:cNvSpPr/>
            <p:nvPr/>
          </p:nvSpPr>
          <p:spPr>
            <a:xfrm>
              <a:off x="-49685425" y="3183375"/>
              <a:ext cx="140200" cy="69925"/>
            </a:xfrm>
            <a:custGeom>
              <a:rect b="b" l="l" r="r" t="t"/>
              <a:pathLst>
                <a:path extrusionOk="0" h="2797" w="5608">
                  <a:moveTo>
                    <a:pt x="2792" y="0"/>
                  </a:moveTo>
                  <a:cubicBezTo>
                    <a:pt x="2741" y="0"/>
                    <a:pt x="2694" y="8"/>
                    <a:pt x="2647" y="24"/>
                  </a:cubicBezTo>
                  <a:lnTo>
                    <a:pt x="0" y="1378"/>
                  </a:lnTo>
                  <a:lnTo>
                    <a:pt x="2804" y="2796"/>
                  </a:lnTo>
                  <a:lnTo>
                    <a:pt x="5608" y="1378"/>
                  </a:lnTo>
                  <a:lnTo>
                    <a:pt x="2962" y="24"/>
                  </a:lnTo>
                  <a:cubicBezTo>
                    <a:pt x="2899" y="8"/>
                    <a:pt x="2843" y="0"/>
                    <a:pt x="279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5" name="Google Shape;255;p30"/>
          <p:cNvGrpSpPr/>
          <p:nvPr/>
        </p:nvGrpSpPr>
        <p:grpSpPr>
          <a:xfrm>
            <a:off x="4278122" y="4505631"/>
            <a:ext cx="301635" cy="261016"/>
            <a:chOff x="-49764975" y="3183375"/>
            <a:chExt cx="299300" cy="299125"/>
          </a:xfrm>
        </p:grpSpPr>
        <p:sp>
          <p:nvSpPr>
            <p:cNvPr id="256" name="Google Shape;256;p30"/>
            <p:cNvSpPr/>
            <p:nvPr/>
          </p:nvSpPr>
          <p:spPr>
            <a:xfrm>
              <a:off x="-49606675" y="3233575"/>
              <a:ext cx="70125" cy="103200"/>
            </a:xfrm>
            <a:custGeom>
              <a:rect b="b" l="l" r="r" t="t"/>
              <a:pathLst>
                <a:path extrusionOk="0" h="4128" w="2805">
                  <a:moveTo>
                    <a:pt x="2805" y="1"/>
                  </a:moveTo>
                  <a:lnTo>
                    <a:pt x="1" y="1355"/>
                  </a:lnTo>
                  <a:lnTo>
                    <a:pt x="1" y="4128"/>
                  </a:lnTo>
                  <a:lnTo>
                    <a:pt x="2805" y="2710"/>
                  </a:lnTo>
                  <a:lnTo>
                    <a:pt x="280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30"/>
            <p:cNvSpPr/>
            <p:nvPr/>
          </p:nvSpPr>
          <p:spPr>
            <a:xfrm>
              <a:off x="-49676775" y="3364325"/>
              <a:ext cx="52000" cy="118175"/>
            </a:xfrm>
            <a:custGeom>
              <a:rect b="b" l="l" r="r" t="t"/>
              <a:pathLst>
                <a:path extrusionOk="0" h="4727" w="2080">
                  <a:moveTo>
                    <a:pt x="2080" y="0"/>
                  </a:moveTo>
                  <a:lnTo>
                    <a:pt x="1" y="1072"/>
                  </a:lnTo>
                  <a:lnTo>
                    <a:pt x="1" y="4726"/>
                  </a:lnTo>
                  <a:lnTo>
                    <a:pt x="2080" y="3529"/>
                  </a:lnTo>
                  <a:lnTo>
                    <a:pt x="208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30"/>
            <p:cNvSpPr/>
            <p:nvPr/>
          </p:nvSpPr>
          <p:spPr>
            <a:xfrm>
              <a:off x="-49694100" y="3233575"/>
              <a:ext cx="69325" cy="103200"/>
            </a:xfrm>
            <a:custGeom>
              <a:rect b="b" l="l" r="r" t="t"/>
              <a:pathLst>
                <a:path extrusionOk="0" h="4128" w="2773">
                  <a:moveTo>
                    <a:pt x="1" y="1"/>
                  </a:moveTo>
                  <a:lnTo>
                    <a:pt x="1" y="2710"/>
                  </a:lnTo>
                  <a:lnTo>
                    <a:pt x="2773" y="4128"/>
                  </a:lnTo>
                  <a:lnTo>
                    <a:pt x="2773" y="135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30"/>
            <p:cNvSpPr/>
            <p:nvPr/>
          </p:nvSpPr>
          <p:spPr>
            <a:xfrm>
              <a:off x="-49756325" y="3314700"/>
              <a:ext cx="121325" cy="61450"/>
            </a:xfrm>
            <a:custGeom>
              <a:rect b="b" l="l" r="r" t="t"/>
              <a:pathLst>
                <a:path extrusionOk="0" h="2458" w="4853">
                  <a:moveTo>
                    <a:pt x="2048" y="1"/>
                  </a:moveTo>
                  <a:lnTo>
                    <a:pt x="1" y="1040"/>
                  </a:lnTo>
                  <a:lnTo>
                    <a:pt x="2836" y="2458"/>
                  </a:lnTo>
                  <a:lnTo>
                    <a:pt x="4852" y="1418"/>
                  </a:lnTo>
                  <a:lnTo>
                    <a:pt x="204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30"/>
            <p:cNvSpPr/>
            <p:nvPr/>
          </p:nvSpPr>
          <p:spPr>
            <a:xfrm>
              <a:off x="-49606675" y="3364325"/>
              <a:ext cx="52000" cy="118175"/>
            </a:xfrm>
            <a:custGeom>
              <a:rect b="b" l="l" r="r" t="t"/>
              <a:pathLst>
                <a:path extrusionOk="0" h="4727" w="2080">
                  <a:moveTo>
                    <a:pt x="1" y="0"/>
                  </a:moveTo>
                  <a:lnTo>
                    <a:pt x="1" y="3529"/>
                  </a:lnTo>
                  <a:lnTo>
                    <a:pt x="2080" y="4726"/>
                  </a:lnTo>
                  <a:lnTo>
                    <a:pt x="2080" y="107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30"/>
            <p:cNvSpPr/>
            <p:nvPr/>
          </p:nvSpPr>
          <p:spPr>
            <a:xfrm>
              <a:off x="-49595650" y="3314700"/>
              <a:ext cx="121325" cy="61450"/>
            </a:xfrm>
            <a:custGeom>
              <a:rect b="b" l="l" r="r" t="t"/>
              <a:pathLst>
                <a:path extrusionOk="0" h="2458" w="4853">
                  <a:moveTo>
                    <a:pt x="2773" y="1"/>
                  </a:moveTo>
                  <a:lnTo>
                    <a:pt x="1" y="1418"/>
                  </a:lnTo>
                  <a:lnTo>
                    <a:pt x="1985" y="2458"/>
                  </a:lnTo>
                  <a:lnTo>
                    <a:pt x="4852" y="1040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30"/>
            <p:cNvSpPr/>
            <p:nvPr/>
          </p:nvSpPr>
          <p:spPr>
            <a:xfrm>
              <a:off x="-49764975" y="3355650"/>
              <a:ext cx="70100" cy="126850"/>
            </a:xfrm>
            <a:custGeom>
              <a:rect b="b" l="l" r="r" t="t"/>
              <a:pathLst>
                <a:path extrusionOk="0" h="5074" w="2804">
                  <a:moveTo>
                    <a:pt x="0" y="1"/>
                  </a:moveTo>
                  <a:lnTo>
                    <a:pt x="0" y="3309"/>
                  </a:lnTo>
                  <a:cubicBezTo>
                    <a:pt x="0" y="3403"/>
                    <a:pt x="63" y="3529"/>
                    <a:pt x="189" y="3624"/>
                  </a:cubicBezTo>
                  <a:lnTo>
                    <a:pt x="2804" y="5073"/>
                  </a:lnTo>
                  <a:lnTo>
                    <a:pt x="2804" y="141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30"/>
            <p:cNvSpPr/>
            <p:nvPr/>
          </p:nvSpPr>
          <p:spPr>
            <a:xfrm>
              <a:off x="-49535775" y="3355650"/>
              <a:ext cx="70100" cy="126850"/>
            </a:xfrm>
            <a:custGeom>
              <a:rect b="b" l="l" r="r" t="t"/>
              <a:pathLst>
                <a:path extrusionOk="0" h="5074" w="2804">
                  <a:moveTo>
                    <a:pt x="2804" y="1"/>
                  </a:moveTo>
                  <a:lnTo>
                    <a:pt x="0" y="1419"/>
                  </a:lnTo>
                  <a:lnTo>
                    <a:pt x="0" y="5073"/>
                  </a:lnTo>
                  <a:lnTo>
                    <a:pt x="2583" y="3624"/>
                  </a:lnTo>
                  <a:cubicBezTo>
                    <a:pt x="2709" y="3529"/>
                    <a:pt x="2804" y="3403"/>
                    <a:pt x="2804" y="3309"/>
                  </a:cubicBezTo>
                  <a:lnTo>
                    <a:pt x="280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30"/>
            <p:cNvSpPr/>
            <p:nvPr/>
          </p:nvSpPr>
          <p:spPr>
            <a:xfrm>
              <a:off x="-49685425" y="3183375"/>
              <a:ext cx="140200" cy="69925"/>
            </a:xfrm>
            <a:custGeom>
              <a:rect b="b" l="l" r="r" t="t"/>
              <a:pathLst>
                <a:path extrusionOk="0" h="2797" w="5608">
                  <a:moveTo>
                    <a:pt x="2792" y="0"/>
                  </a:moveTo>
                  <a:cubicBezTo>
                    <a:pt x="2741" y="0"/>
                    <a:pt x="2694" y="8"/>
                    <a:pt x="2647" y="24"/>
                  </a:cubicBezTo>
                  <a:lnTo>
                    <a:pt x="0" y="1378"/>
                  </a:lnTo>
                  <a:lnTo>
                    <a:pt x="2804" y="2796"/>
                  </a:lnTo>
                  <a:lnTo>
                    <a:pt x="5608" y="1378"/>
                  </a:lnTo>
                  <a:lnTo>
                    <a:pt x="2962" y="24"/>
                  </a:lnTo>
                  <a:cubicBezTo>
                    <a:pt x="2899" y="8"/>
                    <a:pt x="2843" y="0"/>
                    <a:pt x="279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5" name="Google Shape;265;p30"/>
          <p:cNvSpPr txBox="1"/>
          <p:nvPr>
            <p:ph idx="4294967295" type="ctrTitle"/>
          </p:nvPr>
        </p:nvSpPr>
        <p:spPr>
          <a:xfrm>
            <a:off x="2700300" y="689425"/>
            <a:ext cx="1368000" cy="87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/>
              <a:t>Coordinate Representation for a leg in Robot</a:t>
            </a:r>
            <a:endParaRPr sz="1200"/>
          </a:p>
        </p:txBody>
      </p:sp>
      <p:cxnSp>
        <p:nvCxnSpPr>
          <p:cNvPr id="266" name="Google Shape;266;p30"/>
          <p:cNvCxnSpPr/>
          <p:nvPr/>
        </p:nvCxnSpPr>
        <p:spPr>
          <a:xfrm>
            <a:off x="1941738" y="1561225"/>
            <a:ext cx="13680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7" name="Google Shape;267;p30"/>
          <p:cNvSpPr txBox="1"/>
          <p:nvPr>
            <p:ph idx="4294967295" type="ctrTitle"/>
          </p:nvPr>
        </p:nvSpPr>
        <p:spPr>
          <a:xfrm>
            <a:off x="2832600" y="2897500"/>
            <a:ext cx="1368000" cy="87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/>
              <a:t>System Dynamics Representation for </a:t>
            </a:r>
            <a:r>
              <a:rPr lang="en" sz="1200"/>
              <a:t> Robot</a:t>
            </a:r>
            <a:endParaRPr sz="1200"/>
          </a:p>
        </p:txBody>
      </p:sp>
      <p:sp>
        <p:nvSpPr>
          <p:cNvPr id="268" name="Google Shape;268;p30"/>
          <p:cNvSpPr txBox="1"/>
          <p:nvPr>
            <p:ph idx="4294967295" type="ctrTitle"/>
          </p:nvPr>
        </p:nvSpPr>
        <p:spPr>
          <a:xfrm>
            <a:off x="4045013" y="862125"/>
            <a:ext cx="1290000" cy="69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/>
              <a:t>Animation for </a:t>
            </a:r>
            <a:r>
              <a:rPr lang="en" sz="1200"/>
              <a:t>System Dynamics</a:t>
            </a:r>
            <a:endParaRPr sz="1200"/>
          </a:p>
        </p:txBody>
      </p:sp>
      <p:pic>
        <p:nvPicPr>
          <p:cNvPr id="269" name="Google Shape;26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900" y="175525"/>
            <a:ext cx="2543400" cy="2239200"/>
          </a:xfrm>
          <a:prstGeom prst="snip2DiagRect">
            <a:avLst>
              <a:gd fmla="val 0" name="adj1"/>
              <a:gd fmla="val 16667" name="adj2"/>
            </a:avLst>
          </a:prstGeom>
          <a:noFill/>
          <a:ln>
            <a:noFill/>
          </a:ln>
        </p:spPr>
      </p:pic>
      <p:cxnSp>
        <p:nvCxnSpPr>
          <p:cNvPr id="270" name="Google Shape;270;p30"/>
          <p:cNvCxnSpPr/>
          <p:nvPr/>
        </p:nvCxnSpPr>
        <p:spPr>
          <a:xfrm>
            <a:off x="1941738" y="3771025"/>
            <a:ext cx="13680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71" name="Google Shape;271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9500" y="2506050"/>
            <a:ext cx="2723100" cy="1896900"/>
          </a:xfrm>
          <a:prstGeom prst="snip2DiagRect">
            <a:avLst>
              <a:gd fmla="val 8273" name="adj1"/>
              <a:gd fmla="val 0" name="adj2"/>
            </a:avLst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cxnSp>
        <p:nvCxnSpPr>
          <p:cNvPr id="272" name="Google Shape;272;p30"/>
          <p:cNvCxnSpPr/>
          <p:nvPr/>
        </p:nvCxnSpPr>
        <p:spPr>
          <a:xfrm>
            <a:off x="4335413" y="1561225"/>
            <a:ext cx="13680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73" name="Google Shape;273;p30" title="download.mp4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35025" y="430000"/>
            <a:ext cx="3712124" cy="1896900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30"/>
          <p:cNvSpPr txBox="1"/>
          <p:nvPr>
            <p:ph idx="4294967295" type="subTitle"/>
          </p:nvPr>
        </p:nvSpPr>
        <p:spPr>
          <a:xfrm>
            <a:off x="4668550" y="2506050"/>
            <a:ext cx="4430100" cy="181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highlight>
                  <a:srgbClr val="EEEEEE"/>
                </a:highlight>
              </a:rPr>
              <a:t>The beams will be modeled as rigid as their </a:t>
            </a:r>
            <a:r>
              <a:rPr lang="en" sz="1500">
                <a:highlight>
                  <a:srgbClr val="EEEEEE"/>
                </a:highlight>
              </a:rPr>
              <a:t>corrugated design gives them high stiffness until they buckle</a:t>
            </a:r>
            <a:endParaRPr sz="1400">
              <a:highlight>
                <a:srgbClr val="EEEEEE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highlight>
                <a:srgbClr val="EEEEEE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highlight>
                  <a:srgbClr val="EEEEEE"/>
                </a:highlight>
              </a:rPr>
              <a:t>To Be Added:</a:t>
            </a:r>
            <a:endParaRPr sz="1400">
              <a:highlight>
                <a:srgbClr val="EEEEEE"/>
              </a:highlight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>
                <a:highlight>
                  <a:srgbClr val="EEEEEE"/>
                </a:highlight>
              </a:rPr>
              <a:t>Motors</a:t>
            </a:r>
            <a:endParaRPr sz="1400">
              <a:highlight>
                <a:srgbClr val="EEEEEE"/>
              </a:highlight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>
                <a:highlight>
                  <a:srgbClr val="EEEEEE"/>
                </a:highlight>
              </a:rPr>
              <a:t>Motor control timings</a:t>
            </a:r>
            <a:endParaRPr sz="1400">
              <a:highlight>
                <a:srgbClr val="EEEEEE"/>
              </a:highlight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>
                <a:highlight>
                  <a:srgbClr val="EEEEEE"/>
                </a:highlight>
              </a:rPr>
              <a:t>Ground interactions</a:t>
            </a:r>
            <a:endParaRPr sz="1400">
              <a:highlight>
                <a:srgbClr val="EEEEEE"/>
              </a:highlight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>
                <a:highlight>
                  <a:srgbClr val="EEEEEE"/>
                </a:highlight>
              </a:rPr>
              <a:t>Fitted</a:t>
            </a:r>
            <a:r>
              <a:rPr lang="en" sz="1400">
                <a:highlight>
                  <a:srgbClr val="EEEEEE"/>
                </a:highlight>
              </a:rPr>
              <a:t> model parameters</a:t>
            </a:r>
            <a:endParaRPr sz="1400">
              <a:highlight>
                <a:srgbClr val="EEEEEE"/>
              </a:highlight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1"/>
          <p:cNvSpPr txBox="1"/>
          <p:nvPr>
            <p:ph type="ctrTitle"/>
          </p:nvPr>
        </p:nvSpPr>
        <p:spPr>
          <a:xfrm>
            <a:off x="59850" y="100225"/>
            <a:ext cx="4550700" cy="52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E2A47"/>
                </a:solidFill>
              </a:rPr>
              <a:t>Data Collection/</a:t>
            </a:r>
            <a:r>
              <a:rPr lang="en">
                <a:solidFill>
                  <a:srgbClr val="0E2A47"/>
                </a:solidFill>
              </a:rPr>
              <a:t>Parameter Identification</a:t>
            </a:r>
            <a:endParaRPr>
              <a:solidFill>
                <a:srgbClr val="0E2A47"/>
              </a:solidFill>
            </a:endParaRPr>
          </a:p>
        </p:txBody>
      </p:sp>
      <p:sp>
        <p:nvSpPr>
          <p:cNvPr id="280" name="Google Shape;280;p31"/>
          <p:cNvSpPr txBox="1"/>
          <p:nvPr>
            <p:ph idx="4294967295" type="subTitle"/>
          </p:nvPr>
        </p:nvSpPr>
        <p:spPr>
          <a:xfrm>
            <a:off x="35175" y="4758275"/>
            <a:ext cx="1077900" cy="2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/>
              <a:t>Project Update</a:t>
            </a:r>
            <a:endParaRPr sz="1000"/>
          </a:p>
        </p:txBody>
      </p:sp>
      <p:cxnSp>
        <p:nvCxnSpPr>
          <p:cNvPr id="281" name="Google Shape;281;p31"/>
          <p:cNvCxnSpPr/>
          <p:nvPr/>
        </p:nvCxnSpPr>
        <p:spPr>
          <a:xfrm rot="10800000">
            <a:off x="26450" y="4770875"/>
            <a:ext cx="46836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2" name="Google Shape;282;p31"/>
          <p:cNvSpPr txBox="1"/>
          <p:nvPr>
            <p:ph idx="4294967295" type="subTitle"/>
          </p:nvPr>
        </p:nvSpPr>
        <p:spPr>
          <a:xfrm>
            <a:off x="955213" y="4758425"/>
            <a:ext cx="810300" cy="27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/>
              <a:t>Dynamics</a:t>
            </a:r>
            <a:endParaRPr sz="1000"/>
          </a:p>
        </p:txBody>
      </p:sp>
      <p:sp>
        <p:nvSpPr>
          <p:cNvPr id="283" name="Google Shape;283;p31"/>
          <p:cNvSpPr txBox="1"/>
          <p:nvPr>
            <p:ph idx="4294967295" type="subTitle"/>
          </p:nvPr>
        </p:nvSpPr>
        <p:spPr>
          <a:xfrm>
            <a:off x="1531450" y="4678025"/>
            <a:ext cx="1949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000">
                <a:latin typeface="Roboto Condensed"/>
                <a:ea typeface="Roboto Condensed"/>
                <a:cs typeface="Roboto Condensed"/>
                <a:sym typeface="Roboto Condensed"/>
              </a:rPr>
              <a:t>Data Collection, Parameter Identification, and Model Fitting</a:t>
            </a:r>
            <a:endParaRPr b="1" sz="10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84" name="Google Shape;284;p31"/>
          <p:cNvSpPr txBox="1"/>
          <p:nvPr>
            <p:ph idx="4294967295" type="subTitle"/>
          </p:nvPr>
        </p:nvSpPr>
        <p:spPr>
          <a:xfrm>
            <a:off x="3248588" y="4758425"/>
            <a:ext cx="967800" cy="27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/>
              <a:t>Manufacturing</a:t>
            </a:r>
            <a:endParaRPr sz="1000"/>
          </a:p>
        </p:txBody>
      </p:sp>
      <p:sp>
        <p:nvSpPr>
          <p:cNvPr id="285" name="Google Shape;285;p31"/>
          <p:cNvSpPr txBox="1"/>
          <p:nvPr>
            <p:ph idx="4294967295" type="subTitle"/>
          </p:nvPr>
        </p:nvSpPr>
        <p:spPr>
          <a:xfrm>
            <a:off x="4058525" y="4758275"/>
            <a:ext cx="810300" cy="2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/>
              <a:t>Future Plans</a:t>
            </a:r>
            <a:endParaRPr sz="1000"/>
          </a:p>
        </p:txBody>
      </p:sp>
      <p:grpSp>
        <p:nvGrpSpPr>
          <p:cNvPr id="286" name="Google Shape;286;p31"/>
          <p:cNvGrpSpPr/>
          <p:nvPr/>
        </p:nvGrpSpPr>
        <p:grpSpPr>
          <a:xfrm>
            <a:off x="366933" y="4505631"/>
            <a:ext cx="301635" cy="261016"/>
            <a:chOff x="-49764975" y="3183375"/>
            <a:chExt cx="299300" cy="299125"/>
          </a:xfrm>
        </p:grpSpPr>
        <p:sp>
          <p:nvSpPr>
            <p:cNvPr id="287" name="Google Shape;287;p31"/>
            <p:cNvSpPr/>
            <p:nvPr/>
          </p:nvSpPr>
          <p:spPr>
            <a:xfrm>
              <a:off x="-49606675" y="3233575"/>
              <a:ext cx="70125" cy="103200"/>
            </a:xfrm>
            <a:custGeom>
              <a:rect b="b" l="l" r="r" t="t"/>
              <a:pathLst>
                <a:path extrusionOk="0" h="4128" w="2805">
                  <a:moveTo>
                    <a:pt x="2805" y="1"/>
                  </a:moveTo>
                  <a:lnTo>
                    <a:pt x="1" y="1355"/>
                  </a:lnTo>
                  <a:lnTo>
                    <a:pt x="1" y="4128"/>
                  </a:lnTo>
                  <a:lnTo>
                    <a:pt x="2805" y="2710"/>
                  </a:lnTo>
                  <a:lnTo>
                    <a:pt x="280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31"/>
            <p:cNvSpPr/>
            <p:nvPr/>
          </p:nvSpPr>
          <p:spPr>
            <a:xfrm>
              <a:off x="-49676775" y="3364325"/>
              <a:ext cx="52000" cy="118175"/>
            </a:xfrm>
            <a:custGeom>
              <a:rect b="b" l="l" r="r" t="t"/>
              <a:pathLst>
                <a:path extrusionOk="0" h="4727" w="2080">
                  <a:moveTo>
                    <a:pt x="2080" y="0"/>
                  </a:moveTo>
                  <a:lnTo>
                    <a:pt x="1" y="1072"/>
                  </a:lnTo>
                  <a:lnTo>
                    <a:pt x="1" y="4726"/>
                  </a:lnTo>
                  <a:lnTo>
                    <a:pt x="2080" y="3529"/>
                  </a:lnTo>
                  <a:lnTo>
                    <a:pt x="208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31"/>
            <p:cNvSpPr/>
            <p:nvPr/>
          </p:nvSpPr>
          <p:spPr>
            <a:xfrm>
              <a:off x="-49694100" y="3233575"/>
              <a:ext cx="69325" cy="103200"/>
            </a:xfrm>
            <a:custGeom>
              <a:rect b="b" l="l" r="r" t="t"/>
              <a:pathLst>
                <a:path extrusionOk="0" h="4128" w="2773">
                  <a:moveTo>
                    <a:pt x="1" y="1"/>
                  </a:moveTo>
                  <a:lnTo>
                    <a:pt x="1" y="2710"/>
                  </a:lnTo>
                  <a:lnTo>
                    <a:pt x="2773" y="4128"/>
                  </a:lnTo>
                  <a:lnTo>
                    <a:pt x="2773" y="135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31"/>
            <p:cNvSpPr/>
            <p:nvPr/>
          </p:nvSpPr>
          <p:spPr>
            <a:xfrm>
              <a:off x="-49756325" y="3314700"/>
              <a:ext cx="121325" cy="61450"/>
            </a:xfrm>
            <a:custGeom>
              <a:rect b="b" l="l" r="r" t="t"/>
              <a:pathLst>
                <a:path extrusionOk="0" h="2458" w="4853">
                  <a:moveTo>
                    <a:pt x="2048" y="1"/>
                  </a:moveTo>
                  <a:lnTo>
                    <a:pt x="1" y="1040"/>
                  </a:lnTo>
                  <a:lnTo>
                    <a:pt x="2836" y="2458"/>
                  </a:lnTo>
                  <a:lnTo>
                    <a:pt x="4852" y="1418"/>
                  </a:lnTo>
                  <a:lnTo>
                    <a:pt x="204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31"/>
            <p:cNvSpPr/>
            <p:nvPr/>
          </p:nvSpPr>
          <p:spPr>
            <a:xfrm>
              <a:off x="-49606675" y="3364325"/>
              <a:ext cx="52000" cy="118175"/>
            </a:xfrm>
            <a:custGeom>
              <a:rect b="b" l="l" r="r" t="t"/>
              <a:pathLst>
                <a:path extrusionOk="0" h="4727" w="2080">
                  <a:moveTo>
                    <a:pt x="1" y="0"/>
                  </a:moveTo>
                  <a:lnTo>
                    <a:pt x="1" y="3529"/>
                  </a:lnTo>
                  <a:lnTo>
                    <a:pt x="2080" y="4726"/>
                  </a:lnTo>
                  <a:lnTo>
                    <a:pt x="2080" y="107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31"/>
            <p:cNvSpPr/>
            <p:nvPr/>
          </p:nvSpPr>
          <p:spPr>
            <a:xfrm>
              <a:off x="-49595650" y="3314700"/>
              <a:ext cx="121325" cy="61450"/>
            </a:xfrm>
            <a:custGeom>
              <a:rect b="b" l="l" r="r" t="t"/>
              <a:pathLst>
                <a:path extrusionOk="0" h="2458" w="4853">
                  <a:moveTo>
                    <a:pt x="2773" y="1"/>
                  </a:moveTo>
                  <a:lnTo>
                    <a:pt x="1" y="1418"/>
                  </a:lnTo>
                  <a:lnTo>
                    <a:pt x="1985" y="2458"/>
                  </a:lnTo>
                  <a:lnTo>
                    <a:pt x="4852" y="1040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31"/>
            <p:cNvSpPr/>
            <p:nvPr/>
          </p:nvSpPr>
          <p:spPr>
            <a:xfrm>
              <a:off x="-49764975" y="3355650"/>
              <a:ext cx="70100" cy="126850"/>
            </a:xfrm>
            <a:custGeom>
              <a:rect b="b" l="l" r="r" t="t"/>
              <a:pathLst>
                <a:path extrusionOk="0" h="5074" w="2804">
                  <a:moveTo>
                    <a:pt x="0" y="1"/>
                  </a:moveTo>
                  <a:lnTo>
                    <a:pt x="0" y="3309"/>
                  </a:lnTo>
                  <a:cubicBezTo>
                    <a:pt x="0" y="3403"/>
                    <a:pt x="63" y="3529"/>
                    <a:pt x="189" y="3624"/>
                  </a:cubicBezTo>
                  <a:lnTo>
                    <a:pt x="2804" y="5073"/>
                  </a:lnTo>
                  <a:lnTo>
                    <a:pt x="2804" y="141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31"/>
            <p:cNvSpPr/>
            <p:nvPr/>
          </p:nvSpPr>
          <p:spPr>
            <a:xfrm>
              <a:off x="-49535775" y="3355650"/>
              <a:ext cx="70100" cy="126850"/>
            </a:xfrm>
            <a:custGeom>
              <a:rect b="b" l="l" r="r" t="t"/>
              <a:pathLst>
                <a:path extrusionOk="0" h="5074" w="2804">
                  <a:moveTo>
                    <a:pt x="2804" y="1"/>
                  </a:moveTo>
                  <a:lnTo>
                    <a:pt x="0" y="1419"/>
                  </a:lnTo>
                  <a:lnTo>
                    <a:pt x="0" y="5073"/>
                  </a:lnTo>
                  <a:lnTo>
                    <a:pt x="2583" y="3624"/>
                  </a:lnTo>
                  <a:cubicBezTo>
                    <a:pt x="2709" y="3529"/>
                    <a:pt x="2804" y="3403"/>
                    <a:pt x="2804" y="3309"/>
                  </a:cubicBezTo>
                  <a:lnTo>
                    <a:pt x="280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31"/>
            <p:cNvSpPr/>
            <p:nvPr/>
          </p:nvSpPr>
          <p:spPr>
            <a:xfrm>
              <a:off x="-49685425" y="3183375"/>
              <a:ext cx="140200" cy="69925"/>
            </a:xfrm>
            <a:custGeom>
              <a:rect b="b" l="l" r="r" t="t"/>
              <a:pathLst>
                <a:path extrusionOk="0" h="2797" w="5608">
                  <a:moveTo>
                    <a:pt x="2792" y="0"/>
                  </a:moveTo>
                  <a:cubicBezTo>
                    <a:pt x="2741" y="0"/>
                    <a:pt x="2694" y="8"/>
                    <a:pt x="2647" y="24"/>
                  </a:cubicBezTo>
                  <a:lnTo>
                    <a:pt x="0" y="1378"/>
                  </a:lnTo>
                  <a:lnTo>
                    <a:pt x="2804" y="2796"/>
                  </a:lnTo>
                  <a:lnTo>
                    <a:pt x="5608" y="1378"/>
                  </a:lnTo>
                  <a:lnTo>
                    <a:pt x="2962" y="24"/>
                  </a:lnTo>
                  <a:cubicBezTo>
                    <a:pt x="2899" y="8"/>
                    <a:pt x="2843" y="0"/>
                    <a:pt x="279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6" name="Google Shape;296;p31"/>
          <p:cNvGrpSpPr/>
          <p:nvPr/>
        </p:nvGrpSpPr>
        <p:grpSpPr>
          <a:xfrm>
            <a:off x="1161087" y="4494245"/>
            <a:ext cx="301635" cy="261016"/>
            <a:chOff x="-49764975" y="3183375"/>
            <a:chExt cx="299300" cy="299125"/>
          </a:xfrm>
        </p:grpSpPr>
        <p:sp>
          <p:nvSpPr>
            <p:cNvPr id="297" name="Google Shape;297;p31"/>
            <p:cNvSpPr/>
            <p:nvPr/>
          </p:nvSpPr>
          <p:spPr>
            <a:xfrm>
              <a:off x="-49606675" y="3233575"/>
              <a:ext cx="70125" cy="103200"/>
            </a:xfrm>
            <a:custGeom>
              <a:rect b="b" l="l" r="r" t="t"/>
              <a:pathLst>
                <a:path extrusionOk="0" h="4128" w="2805">
                  <a:moveTo>
                    <a:pt x="2805" y="1"/>
                  </a:moveTo>
                  <a:lnTo>
                    <a:pt x="1" y="1355"/>
                  </a:lnTo>
                  <a:lnTo>
                    <a:pt x="1" y="4128"/>
                  </a:lnTo>
                  <a:lnTo>
                    <a:pt x="2805" y="2710"/>
                  </a:lnTo>
                  <a:lnTo>
                    <a:pt x="280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31"/>
            <p:cNvSpPr/>
            <p:nvPr/>
          </p:nvSpPr>
          <p:spPr>
            <a:xfrm>
              <a:off x="-49676775" y="3364325"/>
              <a:ext cx="52000" cy="118175"/>
            </a:xfrm>
            <a:custGeom>
              <a:rect b="b" l="l" r="r" t="t"/>
              <a:pathLst>
                <a:path extrusionOk="0" h="4727" w="2080">
                  <a:moveTo>
                    <a:pt x="2080" y="0"/>
                  </a:moveTo>
                  <a:lnTo>
                    <a:pt x="1" y="1072"/>
                  </a:lnTo>
                  <a:lnTo>
                    <a:pt x="1" y="4726"/>
                  </a:lnTo>
                  <a:lnTo>
                    <a:pt x="2080" y="3529"/>
                  </a:lnTo>
                  <a:lnTo>
                    <a:pt x="208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31"/>
            <p:cNvSpPr/>
            <p:nvPr/>
          </p:nvSpPr>
          <p:spPr>
            <a:xfrm>
              <a:off x="-49694100" y="3233575"/>
              <a:ext cx="69325" cy="103200"/>
            </a:xfrm>
            <a:custGeom>
              <a:rect b="b" l="l" r="r" t="t"/>
              <a:pathLst>
                <a:path extrusionOk="0" h="4128" w="2773">
                  <a:moveTo>
                    <a:pt x="1" y="1"/>
                  </a:moveTo>
                  <a:lnTo>
                    <a:pt x="1" y="2710"/>
                  </a:lnTo>
                  <a:lnTo>
                    <a:pt x="2773" y="4128"/>
                  </a:lnTo>
                  <a:lnTo>
                    <a:pt x="2773" y="135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31"/>
            <p:cNvSpPr/>
            <p:nvPr/>
          </p:nvSpPr>
          <p:spPr>
            <a:xfrm>
              <a:off x="-49756325" y="3314700"/>
              <a:ext cx="121325" cy="61450"/>
            </a:xfrm>
            <a:custGeom>
              <a:rect b="b" l="l" r="r" t="t"/>
              <a:pathLst>
                <a:path extrusionOk="0" h="2458" w="4853">
                  <a:moveTo>
                    <a:pt x="2048" y="1"/>
                  </a:moveTo>
                  <a:lnTo>
                    <a:pt x="1" y="1040"/>
                  </a:lnTo>
                  <a:lnTo>
                    <a:pt x="2836" y="2458"/>
                  </a:lnTo>
                  <a:lnTo>
                    <a:pt x="4852" y="1418"/>
                  </a:lnTo>
                  <a:lnTo>
                    <a:pt x="204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31"/>
            <p:cNvSpPr/>
            <p:nvPr/>
          </p:nvSpPr>
          <p:spPr>
            <a:xfrm>
              <a:off x="-49606675" y="3364325"/>
              <a:ext cx="52000" cy="118175"/>
            </a:xfrm>
            <a:custGeom>
              <a:rect b="b" l="l" r="r" t="t"/>
              <a:pathLst>
                <a:path extrusionOk="0" h="4727" w="2080">
                  <a:moveTo>
                    <a:pt x="1" y="0"/>
                  </a:moveTo>
                  <a:lnTo>
                    <a:pt x="1" y="3529"/>
                  </a:lnTo>
                  <a:lnTo>
                    <a:pt x="2080" y="4726"/>
                  </a:lnTo>
                  <a:lnTo>
                    <a:pt x="2080" y="107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31"/>
            <p:cNvSpPr/>
            <p:nvPr/>
          </p:nvSpPr>
          <p:spPr>
            <a:xfrm>
              <a:off x="-49595650" y="3314700"/>
              <a:ext cx="121325" cy="61450"/>
            </a:xfrm>
            <a:custGeom>
              <a:rect b="b" l="l" r="r" t="t"/>
              <a:pathLst>
                <a:path extrusionOk="0" h="2458" w="4853">
                  <a:moveTo>
                    <a:pt x="2773" y="1"/>
                  </a:moveTo>
                  <a:lnTo>
                    <a:pt x="1" y="1418"/>
                  </a:lnTo>
                  <a:lnTo>
                    <a:pt x="1985" y="2458"/>
                  </a:lnTo>
                  <a:lnTo>
                    <a:pt x="4852" y="1040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31"/>
            <p:cNvSpPr/>
            <p:nvPr/>
          </p:nvSpPr>
          <p:spPr>
            <a:xfrm>
              <a:off x="-49764975" y="3355650"/>
              <a:ext cx="70100" cy="126850"/>
            </a:xfrm>
            <a:custGeom>
              <a:rect b="b" l="l" r="r" t="t"/>
              <a:pathLst>
                <a:path extrusionOk="0" h="5074" w="2804">
                  <a:moveTo>
                    <a:pt x="0" y="1"/>
                  </a:moveTo>
                  <a:lnTo>
                    <a:pt x="0" y="3309"/>
                  </a:lnTo>
                  <a:cubicBezTo>
                    <a:pt x="0" y="3403"/>
                    <a:pt x="63" y="3529"/>
                    <a:pt x="189" y="3624"/>
                  </a:cubicBezTo>
                  <a:lnTo>
                    <a:pt x="2804" y="5073"/>
                  </a:lnTo>
                  <a:lnTo>
                    <a:pt x="2804" y="141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31"/>
            <p:cNvSpPr/>
            <p:nvPr/>
          </p:nvSpPr>
          <p:spPr>
            <a:xfrm>
              <a:off x="-49535775" y="3355650"/>
              <a:ext cx="70100" cy="126850"/>
            </a:xfrm>
            <a:custGeom>
              <a:rect b="b" l="l" r="r" t="t"/>
              <a:pathLst>
                <a:path extrusionOk="0" h="5074" w="2804">
                  <a:moveTo>
                    <a:pt x="2804" y="1"/>
                  </a:moveTo>
                  <a:lnTo>
                    <a:pt x="0" y="1419"/>
                  </a:lnTo>
                  <a:lnTo>
                    <a:pt x="0" y="5073"/>
                  </a:lnTo>
                  <a:lnTo>
                    <a:pt x="2583" y="3624"/>
                  </a:lnTo>
                  <a:cubicBezTo>
                    <a:pt x="2709" y="3529"/>
                    <a:pt x="2804" y="3403"/>
                    <a:pt x="2804" y="3309"/>
                  </a:cubicBezTo>
                  <a:lnTo>
                    <a:pt x="280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31"/>
            <p:cNvSpPr/>
            <p:nvPr/>
          </p:nvSpPr>
          <p:spPr>
            <a:xfrm>
              <a:off x="-49685425" y="3183375"/>
              <a:ext cx="140200" cy="69925"/>
            </a:xfrm>
            <a:custGeom>
              <a:rect b="b" l="l" r="r" t="t"/>
              <a:pathLst>
                <a:path extrusionOk="0" h="2797" w="5608">
                  <a:moveTo>
                    <a:pt x="2792" y="0"/>
                  </a:moveTo>
                  <a:cubicBezTo>
                    <a:pt x="2741" y="0"/>
                    <a:pt x="2694" y="8"/>
                    <a:pt x="2647" y="24"/>
                  </a:cubicBezTo>
                  <a:lnTo>
                    <a:pt x="0" y="1378"/>
                  </a:lnTo>
                  <a:lnTo>
                    <a:pt x="2804" y="2796"/>
                  </a:lnTo>
                  <a:lnTo>
                    <a:pt x="5608" y="1378"/>
                  </a:lnTo>
                  <a:lnTo>
                    <a:pt x="2962" y="24"/>
                  </a:lnTo>
                  <a:cubicBezTo>
                    <a:pt x="2899" y="8"/>
                    <a:pt x="2843" y="0"/>
                    <a:pt x="279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6" name="Google Shape;306;p31"/>
          <p:cNvGrpSpPr/>
          <p:nvPr/>
        </p:nvGrpSpPr>
        <p:grpSpPr>
          <a:xfrm>
            <a:off x="2322528" y="4494245"/>
            <a:ext cx="301635" cy="261016"/>
            <a:chOff x="-49764975" y="3183375"/>
            <a:chExt cx="299300" cy="299125"/>
          </a:xfrm>
        </p:grpSpPr>
        <p:sp>
          <p:nvSpPr>
            <p:cNvPr id="307" name="Google Shape;307;p31"/>
            <p:cNvSpPr/>
            <p:nvPr/>
          </p:nvSpPr>
          <p:spPr>
            <a:xfrm>
              <a:off x="-49606675" y="3233575"/>
              <a:ext cx="70125" cy="103200"/>
            </a:xfrm>
            <a:custGeom>
              <a:rect b="b" l="l" r="r" t="t"/>
              <a:pathLst>
                <a:path extrusionOk="0" h="4128" w="2805">
                  <a:moveTo>
                    <a:pt x="2805" y="1"/>
                  </a:moveTo>
                  <a:lnTo>
                    <a:pt x="1" y="1355"/>
                  </a:lnTo>
                  <a:lnTo>
                    <a:pt x="1" y="4128"/>
                  </a:lnTo>
                  <a:lnTo>
                    <a:pt x="2805" y="2710"/>
                  </a:lnTo>
                  <a:lnTo>
                    <a:pt x="2805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31"/>
            <p:cNvSpPr/>
            <p:nvPr/>
          </p:nvSpPr>
          <p:spPr>
            <a:xfrm>
              <a:off x="-49676775" y="3364325"/>
              <a:ext cx="52000" cy="118175"/>
            </a:xfrm>
            <a:custGeom>
              <a:rect b="b" l="l" r="r" t="t"/>
              <a:pathLst>
                <a:path extrusionOk="0" h="4727" w="2080">
                  <a:moveTo>
                    <a:pt x="2080" y="0"/>
                  </a:moveTo>
                  <a:lnTo>
                    <a:pt x="1" y="1072"/>
                  </a:lnTo>
                  <a:lnTo>
                    <a:pt x="1" y="4726"/>
                  </a:lnTo>
                  <a:lnTo>
                    <a:pt x="2080" y="3529"/>
                  </a:lnTo>
                  <a:lnTo>
                    <a:pt x="2080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31"/>
            <p:cNvSpPr/>
            <p:nvPr/>
          </p:nvSpPr>
          <p:spPr>
            <a:xfrm>
              <a:off x="-49694100" y="3233575"/>
              <a:ext cx="69325" cy="103200"/>
            </a:xfrm>
            <a:custGeom>
              <a:rect b="b" l="l" r="r" t="t"/>
              <a:pathLst>
                <a:path extrusionOk="0" h="4128" w="2773">
                  <a:moveTo>
                    <a:pt x="1" y="1"/>
                  </a:moveTo>
                  <a:lnTo>
                    <a:pt x="1" y="2710"/>
                  </a:lnTo>
                  <a:lnTo>
                    <a:pt x="2773" y="4128"/>
                  </a:lnTo>
                  <a:lnTo>
                    <a:pt x="2773" y="135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31"/>
            <p:cNvSpPr/>
            <p:nvPr/>
          </p:nvSpPr>
          <p:spPr>
            <a:xfrm>
              <a:off x="-49756325" y="3314700"/>
              <a:ext cx="121325" cy="61450"/>
            </a:xfrm>
            <a:custGeom>
              <a:rect b="b" l="l" r="r" t="t"/>
              <a:pathLst>
                <a:path extrusionOk="0" h="2458" w="4853">
                  <a:moveTo>
                    <a:pt x="2048" y="1"/>
                  </a:moveTo>
                  <a:lnTo>
                    <a:pt x="1" y="1040"/>
                  </a:lnTo>
                  <a:lnTo>
                    <a:pt x="2836" y="2458"/>
                  </a:lnTo>
                  <a:lnTo>
                    <a:pt x="4852" y="1418"/>
                  </a:lnTo>
                  <a:lnTo>
                    <a:pt x="2048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31"/>
            <p:cNvSpPr/>
            <p:nvPr/>
          </p:nvSpPr>
          <p:spPr>
            <a:xfrm>
              <a:off x="-49606675" y="3364325"/>
              <a:ext cx="52000" cy="118175"/>
            </a:xfrm>
            <a:custGeom>
              <a:rect b="b" l="l" r="r" t="t"/>
              <a:pathLst>
                <a:path extrusionOk="0" h="4727" w="2080">
                  <a:moveTo>
                    <a:pt x="1" y="0"/>
                  </a:moveTo>
                  <a:lnTo>
                    <a:pt x="1" y="3529"/>
                  </a:lnTo>
                  <a:lnTo>
                    <a:pt x="2080" y="4726"/>
                  </a:lnTo>
                  <a:lnTo>
                    <a:pt x="2080" y="107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31"/>
            <p:cNvSpPr/>
            <p:nvPr/>
          </p:nvSpPr>
          <p:spPr>
            <a:xfrm>
              <a:off x="-49595650" y="3314700"/>
              <a:ext cx="121325" cy="61450"/>
            </a:xfrm>
            <a:custGeom>
              <a:rect b="b" l="l" r="r" t="t"/>
              <a:pathLst>
                <a:path extrusionOk="0" h="2458" w="4853">
                  <a:moveTo>
                    <a:pt x="2773" y="1"/>
                  </a:moveTo>
                  <a:lnTo>
                    <a:pt x="1" y="1418"/>
                  </a:lnTo>
                  <a:lnTo>
                    <a:pt x="1985" y="2458"/>
                  </a:lnTo>
                  <a:lnTo>
                    <a:pt x="4852" y="1040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31"/>
            <p:cNvSpPr/>
            <p:nvPr/>
          </p:nvSpPr>
          <p:spPr>
            <a:xfrm>
              <a:off x="-49764975" y="3355650"/>
              <a:ext cx="70100" cy="126850"/>
            </a:xfrm>
            <a:custGeom>
              <a:rect b="b" l="l" r="r" t="t"/>
              <a:pathLst>
                <a:path extrusionOk="0" h="5074" w="2804">
                  <a:moveTo>
                    <a:pt x="0" y="1"/>
                  </a:moveTo>
                  <a:lnTo>
                    <a:pt x="0" y="3309"/>
                  </a:lnTo>
                  <a:cubicBezTo>
                    <a:pt x="0" y="3403"/>
                    <a:pt x="63" y="3529"/>
                    <a:pt x="189" y="3624"/>
                  </a:cubicBezTo>
                  <a:lnTo>
                    <a:pt x="2804" y="5073"/>
                  </a:lnTo>
                  <a:lnTo>
                    <a:pt x="2804" y="141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31"/>
            <p:cNvSpPr/>
            <p:nvPr/>
          </p:nvSpPr>
          <p:spPr>
            <a:xfrm>
              <a:off x="-49535775" y="3355650"/>
              <a:ext cx="70100" cy="126850"/>
            </a:xfrm>
            <a:custGeom>
              <a:rect b="b" l="l" r="r" t="t"/>
              <a:pathLst>
                <a:path extrusionOk="0" h="5074" w="2804">
                  <a:moveTo>
                    <a:pt x="2804" y="1"/>
                  </a:moveTo>
                  <a:lnTo>
                    <a:pt x="0" y="1419"/>
                  </a:lnTo>
                  <a:lnTo>
                    <a:pt x="0" y="5073"/>
                  </a:lnTo>
                  <a:lnTo>
                    <a:pt x="2583" y="3624"/>
                  </a:lnTo>
                  <a:cubicBezTo>
                    <a:pt x="2709" y="3529"/>
                    <a:pt x="2804" y="3403"/>
                    <a:pt x="2804" y="3309"/>
                  </a:cubicBezTo>
                  <a:lnTo>
                    <a:pt x="2804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31"/>
            <p:cNvSpPr/>
            <p:nvPr/>
          </p:nvSpPr>
          <p:spPr>
            <a:xfrm>
              <a:off x="-49685425" y="3183375"/>
              <a:ext cx="140200" cy="69925"/>
            </a:xfrm>
            <a:custGeom>
              <a:rect b="b" l="l" r="r" t="t"/>
              <a:pathLst>
                <a:path extrusionOk="0" h="2797" w="5608">
                  <a:moveTo>
                    <a:pt x="2792" y="0"/>
                  </a:moveTo>
                  <a:cubicBezTo>
                    <a:pt x="2741" y="0"/>
                    <a:pt x="2694" y="8"/>
                    <a:pt x="2647" y="24"/>
                  </a:cubicBezTo>
                  <a:lnTo>
                    <a:pt x="0" y="1378"/>
                  </a:lnTo>
                  <a:lnTo>
                    <a:pt x="2804" y="2796"/>
                  </a:lnTo>
                  <a:lnTo>
                    <a:pt x="5608" y="1378"/>
                  </a:lnTo>
                  <a:lnTo>
                    <a:pt x="2962" y="24"/>
                  </a:lnTo>
                  <a:cubicBezTo>
                    <a:pt x="2899" y="8"/>
                    <a:pt x="2843" y="0"/>
                    <a:pt x="2792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6" name="Google Shape;316;p31"/>
          <p:cNvGrpSpPr/>
          <p:nvPr/>
        </p:nvGrpSpPr>
        <p:grpSpPr>
          <a:xfrm>
            <a:off x="3556741" y="4505631"/>
            <a:ext cx="301635" cy="261016"/>
            <a:chOff x="-49764975" y="3183375"/>
            <a:chExt cx="299300" cy="299125"/>
          </a:xfrm>
        </p:grpSpPr>
        <p:sp>
          <p:nvSpPr>
            <p:cNvPr id="317" name="Google Shape;317;p31"/>
            <p:cNvSpPr/>
            <p:nvPr/>
          </p:nvSpPr>
          <p:spPr>
            <a:xfrm>
              <a:off x="-49606675" y="3233575"/>
              <a:ext cx="70125" cy="103200"/>
            </a:xfrm>
            <a:custGeom>
              <a:rect b="b" l="l" r="r" t="t"/>
              <a:pathLst>
                <a:path extrusionOk="0" h="4128" w="2805">
                  <a:moveTo>
                    <a:pt x="2805" y="1"/>
                  </a:moveTo>
                  <a:lnTo>
                    <a:pt x="1" y="1355"/>
                  </a:lnTo>
                  <a:lnTo>
                    <a:pt x="1" y="4128"/>
                  </a:lnTo>
                  <a:lnTo>
                    <a:pt x="2805" y="2710"/>
                  </a:lnTo>
                  <a:lnTo>
                    <a:pt x="280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31"/>
            <p:cNvSpPr/>
            <p:nvPr/>
          </p:nvSpPr>
          <p:spPr>
            <a:xfrm>
              <a:off x="-49676775" y="3364325"/>
              <a:ext cx="52000" cy="118175"/>
            </a:xfrm>
            <a:custGeom>
              <a:rect b="b" l="l" r="r" t="t"/>
              <a:pathLst>
                <a:path extrusionOk="0" h="4727" w="2080">
                  <a:moveTo>
                    <a:pt x="2080" y="0"/>
                  </a:moveTo>
                  <a:lnTo>
                    <a:pt x="1" y="1072"/>
                  </a:lnTo>
                  <a:lnTo>
                    <a:pt x="1" y="4726"/>
                  </a:lnTo>
                  <a:lnTo>
                    <a:pt x="2080" y="3529"/>
                  </a:lnTo>
                  <a:lnTo>
                    <a:pt x="208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31"/>
            <p:cNvSpPr/>
            <p:nvPr/>
          </p:nvSpPr>
          <p:spPr>
            <a:xfrm>
              <a:off x="-49694100" y="3233575"/>
              <a:ext cx="69325" cy="103200"/>
            </a:xfrm>
            <a:custGeom>
              <a:rect b="b" l="l" r="r" t="t"/>
              <a:pathLst>
                <a:path extrusionOk="0" h="4128" w="2773">
                  <a:moveTo>
                    <a:pt x="1" y="1"/>
                  </a:moveTo>
                  <a:lnTo>
                    <a:pt x="1" y="2710"/>
                  </a:lnTo>
                  <a:lnTo>
                    <a:pt x="2773" y="4128"/>
                  </a:lnTo>
                  <a:lnTo>
                    <a:pt x="2773" y="135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31"/>
            <p:cNvSpPr/>
            <p:nvPr/>
          </p:nvSpPr>
          <p:spPr>
            <a:xfrm>
              <a:off x="-49756325" y="3314700"/>
              <a:ext cx="121325" cy="61450"/>
            </a:xfrm>
            <a:custGeom>
              <a:rect b="b" l="l" r="r" t="t"/>
              <a:pathLst>
                <a:path extrusionOk="0" h="2458" w="4853">
                  <a:moveTo>
                    <a:pt x="2048" y="1"/>
                  </a:moveTo>
                  <a:lnTo>
                    <a:pt x="1" y="1040"/>
                  </a:lnTo>
                  <a:lnTo>
                    <a:pt x="2836" y="2458"/>
                  </a:lnTo>
                  <a:lnTo>
                    <a:pt x="4852" y="1418"/>
                  </a:lnTo>
                  <a:lnTo>
                    <a:pt x="204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31"/>
            <p:cNvSpPr/>
            <p:nvPr/>
          </p:nvSpPr>
          <p:spPr>
            <a:xfrm>
              <a:off x="-49606675" y="3364325"/>
              <a:ext cx="52000" cy="118175"/>
            </a:xfrm>
            <a:custGeom>
              <a:rect b="b" l="l" r="r" t="t"/>
              <a:pathLst>
                <a:path extrusionOk="0" h="4727" w="2080">
                  <a:moveTo>
                    <a:pt x="1" y="0"/>
                  </a:moveTo>
                  <a:lnTo>
                    <a:pt x="1" y="3529"/>
                  </a:lnTo>
                  <a:lnTo>
                    <a:pt x="2080" y="4726"/>
                  </a:lnTo>
                  <a:lnTo>
                    <a:pt x="2080" y="107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31"/>
            <p:cNvSpPr/>
            <p:nvPr/>
          </p:nvSpPr>
          <p:spPr>
            <a:xfrm>
              <a:off x="-49595650" y="3314700"/>
              <a:ext cx="121325" cy="61450"/>
            </a:xfrm>
            <a:custGeom>
              <a:rect b="b" l="l" r="r" t="t"/>
              <a:pathLst>
                <a:path extrusionOk="0" h="2458" w="4853">
                  <a:moveTo>
                    <a:pt x="2773" y="1"/>
                  </a:moveTo>
                  <a:lnTo>
                    <a:pt x="1" y="1418"/>
                  </a:lnTo>
                  <a:lnTo>
                    <a:pt x="1985" y="2458"/>
                  </a:lnTo>
                  <a:lnTo>
                    <a:pt x="4852" y="1040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31"/>
            <p:cNvSpPr/>
            <p:nvPr/>
          </p:nvSpPr>
          <p:spPr>
            <a:xfrm>
              <a:off x="-49764975" y="3355650"/>
              <a:ext cx="70100" cy="126850"/>
            </a:xfrm>
            <a:custGeom>
              <a:rect b="b" l="l" r="r" t="t"/>
              <a:pathLst>
                <a:path extrusionOk="0" h="5074" w="2804">
                  <a:moveTo>
                    <a:pt x="0" y="1"/>
                  </a:moveTo>
                  <a:lnTo>
                    <a:pt x="0" y="3309"/>
                  </a:lnTo>
                  <a:cubicBezTo>
                    <a:pt x="0" y="3403"/>
                    <a:pt x="63" y="3529"/>
                    <a:pt x="189" y="3624"/>
                  </a:cubicBezTo>
                  <a:lnTo>
                    <a:pt x="2804" y="5073"/>
                  </a:lnTo>
                  <a:lnTo>
                    <a:pt x="2804" y="141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31"/>
            <p:cNvSpPr/>
            <p:nvPr/>
          </p:nvSpPr>
          <p:spPr>
            <a:xfrm>
              <a:off x="-49535775" y="3355650"/>
              <a:ext cx="70100" cy="126850"/>
            </a:xfrm>
            <a:custGeom>
              <a:rect b="b" l="l" r="r" t="t"/>
              <a:pathLst>
                <a:path extrusionOk="0" h="5074" w="2804">
                  <a:moveTo>
                    <a:pt x="2804" y="1"/>
                  </a:moveTo>
                  <a:lnTo>
                    <a:pt x="0" y="1419"/>
                  </a:lnTo>
                  <a:lnTo>
                    <a:pt x="0" y="5073"/>
                  </a:lnTo>
                  <a:lnTo>
                    <a:pt x="2583" y="3624"/>
                  </a:lnTo>
                  <a:cubicBezTo>
                    <a:pt x="2709" y="3529"/>
                    <a:pt x="2804" y="3403"/>
                    <a:pt x="2804" y="3309"/>
                  </a:cubicBezTo>
                  <a:lnTo>
                    <a:pt x="280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31"/>
            <p:cNvSpPr/>
            <p:nvPr/>
          </p:nvSpPr>
          <p:spPr>
            <a:xfrm>
              <a:off x="-49685425" y="3183375"/>
              <a:ext cx="140200" cy="69925"/>
            </a:xfrm>
            <a:custGeom>
              <a:rect b="b" l="l" r="r" t="t"/>
              <a:pathLst>
                <a:path extrusionOk="0" h="2797" w="5608">
                  <a:moveTo>
                    <a:pt x="2792" y="0"/>
                  </a:moveTo>
                  <a:cubicBezTo>
                    <a:pt x="2741" y="0"/>
                    <a:pt x="2694" y="8"/>
                    <a:pt x="2647" y="24"/>
                  </a:cubicBezTo>
                  <a:lnTo>
                    <a:pt x="0" y="1378"/>
                  </a:lnTo>
                  <a:lnTo>
                    <a:pt x="2804" y="2796"/>
                  </a:lnTo>
                  <a:lnTo>
                    <a:pt x="5608" y="1378"/>
                  </a:lnTo>
                  <a:lnTo>
                    <a:pt x="2962" y="24"/>
                  </a:lnTo>
                  <a:cubicBezTo>
                    <a:pt x="2899" y="8"/>
                    <a:pt x="2843" y="0"/>
                    <a:pt x="279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6" name="Google Shape;326;p31"/>
          <p:cNvGrpSpPr/>
          <p:nvPr/>
        </p:nvGrpSpPr>
        <p:grpSpPr>
          <a:xfrm>
            <a:off x="4278122" y="4505631"/>
            <a:ext cx="301635" cy="261016"/>
            <a:chOff x="-49764975" y="3183375"/>
            <a:chExt cx="299300" cy="299125"/>
          </a:xfrm>
        </p:grpSpPr>
        <p:sp>
          <p:nvSpPr>
            <p:cNvPr id="327" name="Google Shape;327;p31"/>
            <p:cNvSpPr/>
            <p:nvPr/>
          </p:nvSpPr>
          <p:spPr>
            <a:xfrm>
              <a:off x="-49606675" y="3233575"/>
              <a:ext cx="70125" cy="103200"/>
            </a:xfrm>
            <a:custGeom>
              <a:rect b="b" l="l" r="r" t="t"/>
              <a:pathLst>
                <a:path extrusionOk="0" h="4128" w="2805">
                  <a:moveTo>
                    <a:pt x="2805" y="1"/>
                  </a:moveTo>
                  <a:lnTo>
                    <a:pt x="1" y="1355"/>
                  </a:lnTo>
                  <a:lnTo>
                    <a:pt x="1" y="4128"/>
                  </a:lnTo>
                  <a:lnTo>
                    <a:pt x="2805" y="2710"/>
                  </a:lnTo>
                  <a:lnTo>
                    <a:pt x="280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31"/>
            <p:cNvSpPr/>
            <p:nvPr/>
          </p:nvSpPr>
          <p:spPr>
            <a:xfrm>
              <a:off x="-49676775" y="3364325"/>
              <a:ext cx="52000" cy="118175"/>
            </a:xfrm>
            <a:custGeom>
              <a:rect b="b" l="l" r="r" t="t"/>
              <a:pathLst>
                <a:path extrusionOk="0" h="4727" w="2080">
                  <a:moveTo>
                    <a:pt x="2080" y="0"/>
                  </a:moveTo>
                  <a:lnTo>
                    <a:pt x="1" y="1072"/>
                  </a:lnTo>
                  <a:lnTo>
                    <a:pt x="1" y="4726"/>
                  </a:lnTo>
                  <a:lnTo>
                    <a:pt x="2080" y="3529"/>
                  </a:lnTo>
                  <a:lnTo>
                    <a:pt x="208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31"/>
            <p:cNvSpPr/>
            <p:nvPr/>
          </p:nvSpPr>
          <p:spPr>
            <a:xfrm>
              <a:off x="-49694100" y="3233575"/>
              <a:ext cx="69325" cy="103200"/>
            </a:xfrm>
            <a:custGeom>
              <a:rect b="b" l="l" r="r" t="t"/>
              <a:pathLst>
                <a:path extrusionOk="0" h="4128" w="2773">
                  <a:moveTo>
                    <a:pt x="1" y="1"/>
                  </a:moveTo>
                  <a:lnTo>
                    <a:pt x="1" y="2710"/>
                  </a:lnTo>
                  <a:lnTo>
                    <a:pt x="2773" y="4128"/>
                  </a:lnTo>
                  <a:lnTo>
                    <a:pt x="2773" y="135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31"/>
            <p:cNvSpPr/>
            <p:nvPr/>
          </p:nvSpPr>
          <p:spPr>
            <a:xfrm>
              <a:off x="-49756325" y="3314700"/>
              <a:ext cx="121325" cy="61450"/>
            </a:xfrm>
            <a:custGeom>
              <a:rect b="b" l="l" r="r" t="t"/>
              <a:pathLst>
                <a:path extrusionOk="0" h="2458" w="4853">
                  <a:moveTo>
                    <a:pt x="2048" y="1"/>
                  </a:moveTo>
                  <a:lnTo>
                    <a:pt x="1" y="1040"/>
                  </a:lnTo>
                  <a:lnTo>
                    <a:pt x="2836" y="2458"/>
                  </a:lnTo>
                  <a:lnTo>
                    <a:pt x="4852" y="1418"/>
                  </a:lnTo>
                  <a:lnTo>
                    <a:pt x="204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31"/>
            <p:cNvSpPr/>
            <p:nvPr/>
          </p:nvSpPr>
          <p:spPr>
            <a:xfrm>
              <a:off x="-49606675" y="3364325"/>
              <a:ext cx="52000" cy="118175"/>
            </a:xfrm>
            <a:custGeom>
              <a:rect b="b" l="l" r="r" t="t"/>
              <a:pathLst>
                <a:path extrusionOk="0" h="4727" w="2080">
                  <a:moveTo>
                    <a:pt x="1" y="0"/>
                  </a:moveTo>
                  <a:lnTo>
                    <a:pt x="1" y="3529"/>
                  </a:lnTo>
                  <a:lnTo>
                    <a:pt x="2080" y="4726"/>
                  </a:lnTo>
                  <a:lnTo>
                    <a:pt x="2080" y="107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31"/>
            <p:cNvSpPr/>
            <p:nvPr/>
          </p:nvSpPr>
          <p:spPr>
            <a:xfrm>
              <a:off x="-49595650" y="3314700"/>
              <a:ext cx="121325" cy="61450"/>
            </a:xfrm>
            <a:custGeom>
              <a:rect b="b" l="l" r="r" t="t"/>
              <a:pathLst>
                <a:path extrusionOk="0" h="2458" w="4853">
                  <a:moveTo>
                    <a:pt x="2773" y="1"/>
                  </a:moveTo>
                  <a:lnTo>
                    <a:pt x="1" y="1418"/>
                  </a:lnTo>
                  <a:lnTo>
                    <a:pt x="1985" y="2458"/>
                  </a:lnTo>
                  <a:lnTo>
                    <a:pt x="4852" y="1040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31"/>
            <p:cNvSpPr/>
            <p:nvPr/>
          </p:nvSpPr>
          <p:spPr>
            <a:xfrm>
              <a:off x="-49764975" y="3355650"/>
              <a:ext cx="70100" cy="126850"/>
            </a:xfrm>
            <a:custGeom>
              <a:rect b="b" l="l" r="r" t="t"/>
              <a:pathLst>
                <a:path extrusionOk="0" h="5074" w="2804">
                  <a:moveTo>
                    <a:pt x="0" y="1"/>
                  </a:moveTo>
                  <a:lnTo>
                    <a:pt x="0" y="3309"/>
                  </a:lnTo>
                  <a:cubicBezTo>
                    <a:pt x="0" y="3403"/>
                    <a:pt x="63" y="3529"/>
                    <a:pt x="189" y="3624"/>
                  </a:cubicBezTo>
                  <a:lnTo>
                    <a:pt x="2804" y="5073"/>
                  </a:lnTo>
                  <a:lnTo>
                    <a:pt x="2804" y="141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31"/>
            <p:cNvSpPr/>
            <p:nvPr/>
          </p:nvSpPr>
          <p:spPr>
            <a:xfrm>
              <a:off x="-49535775" y="3355650"/>
              <a:ext cx="70100" cy="126850"/>
            </a:xfrm>
            <a:custGeom>
              <a:rect b="b" l="l" r="r" t="t"/>
              <a:pathLst>
                <a:path extrusionOk="0" h="5074" w="2804">
                  <a:moveTo>
                    <a:pt x="2804" y="1"/>
                  </a:moveTo>
                  <a:lnTo>
                    <a:pt x="0" y="1419"/>
                  </a:lnTo>
                  <a:lnTo>
                    <a:pt x="0" y="5073"/>
                  </a:lnTo>
                  <a:lnTo>
                    <a:pt x="2583" y="3624"/>
                  </a:lnTo>
                  <a:cubicBezTo>
                    <a:pt x="2709" y="3529"/>
                    <a:pt x="2804" y="3403"/>
                    <a:pt x="2804" y="3309"/>
                  </a:cubicBezTo>
                  <a:lnTo>
                    <a:pt x="280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31"/>
            <p:cNvSpPr/>
            <p:nvPr/>
          </p:nvSpPr>
          <p:spPr>
            <a:xfrm>
              <a:off x="-49685425" y="3183375"/>
              <a:ext cx="140200" cy="69925"/>
            </a:xfrm>
            <a:custGeom>
              <a:rect b="b" l="l" r="r" t="t"/>
              <a:pathLst>
                <a:path extrusionOk="0" h="2797" w="5608">
                  <a:moveTo>
                    <a:pt x="2792" y="0"/>
                  </a:moveTo>
                  <a:cubicBezTo>
                    <a:pt x="2741" y="0"/>
                    <a:pt x="2694" y="8"/>
                    <a:pt x="2647" y="24"/>
                  </a:cubicBezTo>
                  <a:lnTo>
                    <a:pt x="0" y="1378"/>
                  </a:lnTo>
                  <a:lnTo>
                    <a:pt x="2804" y="2796"/>
                  </a:lnTo>
                  <a:lnTo>
                    <a:pt x="5608" y="1378"/>
                  </a:lnTo>
                  <a:lnTo>
                    <a:pt x="2962" y="24"/>
                  </a:lnTo>
                  <a:cubicBezTo>
                    <a:pt x="2899" y="8"/>
                    <a:pt x="2843" y="0"/>
                    <a:pt x="279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6" name="Google Shape;336;p31"/>
          <p:cNvSpPr txBox="1"/>
          <p:nvPr>
            <p:ph type="ctrTitle"/>
          </p:nvPr>
        </p:nvSpPr>
        <p:spPr>
          <a:xfrm>
            <a:off x="4868825" y="100225"/>
            <a:ext cx="4156500" cy="52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0E2A47"/>
                </a:solidFill>
              </a:rPr>
              <a:t>Model Fitting</a:t>
            </a:r>
            <a:endParaRPr>
              <a:solidFill>
                <a:srgbClr val="0E2A47"/>
              </a:solidFill>
            </a:endParaRPr>
          </a:p>
        </p:txBody>
      </p:sp>
      <p:sp>
        <p:nvSpPr>
          <p:cNvPr id="337" name="Google Shape;337;p31"/>
          <p:cNvSpPr txBox="1"/>
          <p:nvPr/>
        </p:nvSpPr>
        <p:spPr>
          <a:xfrm>
            <a:off x="4899025" y="624625"/>
            <a:ext cx="4126200" cy="21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Leg joint 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●"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Tune leg model to match the video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B</a:t>
            </a:r>
            <a:r>
              <a:rPr lang="en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eams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●"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Implement force checks to test if the beams will </a:t>
            </a: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buckle</a:t>
            </a: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and thus fail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Servo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●"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Tune software motor force pid </a:t>
            </a: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controller</a:t>
            </a: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to match the servo video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38" name="Google Shape;338;p31"/>
          <p:cNvSpPr txBox="1"/>
          <p:nvPr/>
        </p:nvSpPr>
        <p:spPr>
          <a:xfrm>
            <a:off x="192500" y="902900"/>
            <a:ext cx="4351500" cy="26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Leg joint springiness/damping</a:t>
            </a: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 Light"/>
              <a:buChar char="●"/>
            </a:pPr>
            <a:r>
              <a:rPr lang="en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Take video of the leg acting as a pendulum</a:t>
            </a: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Buckling loads for the beams</a:t>
            </a: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 Light"/>
              <a:buChar char="●"/>
            </a:pPr>
            <a:r>
              <a:rPr lang="en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Attach corrugated section to table</a:t>
            </a: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 Light"/>
              <a:buChar char="●"/>
            </a:pPr>
            <a:r>
              <a:rPr lang="en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Add mass to the far end of the beam until it buckles</a:t>
            </a: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Mass/inertial properties of laminate</a:t>
            </a: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 Light"/>
              <a:buChar char="●"/>
            </a:pPr>
            <a:r>
              <a:rPr lang="en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Measure the mass of a known area of the laminate</a:t>
            </a: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Servo properties (including PID modeling)</a:t>
            </a: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 Light"/>
              <a:buChar char="●"/>
            </a:pPr>
            <a:r>
              <a:rPr lang="en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Take video of the servo as it is commanded to change positions with a known mass attached</a:t>
            </a: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32"/>
          <p:cNvSpPr txBox="1"/>
          <p:nvPr>
            <p:ph idx="4294967295" type="subTitle"/>
          </p:nvPr>
        </p:nvSpPr>
        <p:spPr>
          <a:xfrm>
            <a:off x="35175" y="4758275"/>
            <a:ext cx="1077900" cy="2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/>
              <a:t>Project Update</a:t>
            </a:r>
            <a:endParaRPr sz="1000"/>
          </a:p>
        </p:txBody>
      </p:sp>
      <p:cxnSp>
        <p:nvCxnSpPr>
          <p:cNvPr id="344" name="Google Shape;344;p32"/>
          <p:cNvCxnSpPr/>
          <p:nvPr/>
        </p:nvCxnSpPr>
        <p:spPr>
          <a:xfrm rot="10800000">
            <a:off x="26450" y="4770875"/>
            <a:ext cx="46836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5" name="Google Shape;345;p32"/>
          <p:cNvSpPr txBox="1"/>
          <p:nvPr>
            <p:ph idx="4294967295" type="subTitle"/>
          </p:nvPr>
        </p:nvSpPr>
        <p:spPr>
          <a:xfrm>
            <a:off x="955213" y="4758425"/>
            <a:ext cx="810300" cy="27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/>
              <a:t>Dynamics</a:t>
            </a:r>
            <a:endParaRPr sz="1000"/>
          </a:p>
        </p:txBody>
      </p:sp>
      <p:sp>
        <p:nvSpPr>
          <p:cNvPr id="346" name="Google Shape;346;p32"/>
          <p:cNvSpPr txBox="1"/>
          <p:nvPr>
            <p:ph idx="4294967295" type="subTitle"/>
          </p:nvPr>
        </p:nvSpPr>
        <p:spPr>
          <a:xfrm>
            <a:off x="1531450" y="4678025"/>
            <a:ext cx="1949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/>
              <a:t>Data Collection, Parameter Identification, and Model Fitting</a:t>
            </a:r>
            <a:endParaRPr sz="1000"/>
          </a:p>
        </p:txBody>
      </p:sp>
      <p:sp>
        <p:nvSpPr>
          <p:cNvPr id="347" name="Google Shape;347;p32"/>
          <p:cNvSpPr txBox="1"/>
          <p:nvPr>
            <p:ph idx="4294967295" type="subTitle"/>
          </p:nvPr>
        </p:nvSpPr>
        <p:spPr>
          <a:xfrm>
            <a:off x="3248588" y="4758425"/>
            <a:ext cx="967800" cy="27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000">
                <a:latin typeface="Roboto Condensed"/>
                <a:ea typeface="Roboto Condensed"/>
                <a:cs typeface="Roboto Condensed"/>
                <a:sym typeface="Roboto Condensed"/>
              </a:rPr>
              <a:t>Manufacturing</a:t>
            </a:r>
            <a:endParaRPr b="1" sz="10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48" name="Google Shape;348;p32"/>
          <p:cNvSpPr txBox="1"/>
          <p:nvPr>
            <p:ph idx="4294967295" type="subTitle"/>
          </p:nvPr>
        </p:nvSpPr>
        <p:spPr>
          <a:xfrm>
            <a:off x="4058525" y="4758275"/>
            <a:ext cx="810300" cy="2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/>
              <a:t>Future Plans</a:t>
            </a:r>
            <a:endParaRPr sz="1000"/>
          </a:p>
        </p:txBody>
      </p:sp>
      <p:grpSp>
        <p:nvGrpSpPr>
          <p:cNvPr id="349" name="Google Shape;349;p32"/>
          <p:cNvGrpSpPr/>
          <p:nvPr/>
        </p:nvGrpSpPr>
        <p:grpSpPr>
          <a:xfrm>
            <a:off x="366933" y="4505631"/>
            <a:ext cx="301635" cy="261016"/>
            <a:chOff x="-49764975" y="3183375"/>
            <a:chExt cx="299300" cy="299125"/>
          </a:xfrm>
        </p:grpSpPr>
        <p:sp>
          <p:nvSpPr>
            <p:cNvPr id="350" name="Google Shape;350;p32"/>
            <p:cNvSpPr/>
            <p:nvPr/>
          </p:nvSpPr>
          <p:spPr>
            <a:xfrm>
              <a:off x="-49606675" y="3233575"/>
              <a:ext cx="70125" cy="103200"/>
            </a:xfrm>
            <a:custGeom>
              <a:rect b="b" l="l" r="r" t="t"/>
              <a:pathLst>
                <a:path extrusionOk="0" h="4128" w="2805">
                  <a:moveTo>
                    <a:pt x="2805" y="1"/>
                  </a:moveTo>
                  <a:lnTo>
                    <a:pt x="1" y="1355"/>
                  </a:lnTo>
                  <a:lnTo>
                    <a:pt x="1" y="4128"/>
                  </a:lnTo>
                  <a:lnTo>
                    <a:pt x="2805" y="2710"/>
                  </a:lnTo>
                  <a:lnTo>
                    <a:pt x="280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32"/>
            <p:cNvSpPr/>
            <p:nvPr/>
          </p:nvSpPr>
          <p:spPr>
            <a:xfrm>
              <a:off x="-49676775" y="3364325"/>
              <a:ext cx="52000" cy="118175"/>
            </a:xfrm>
            <a:custGeom>
              <a:rect b="b" l="l" r="r" t="t"/>
              <a:pathLst>
                <a:path extrusionOk="0" h="4727" w="2080">
                  <a:moveTo>
                    <a:pt x="2080" y="0"/>
                  </a:moveTo>
                  <a:lnTo>
                    <a:pt x="1" y="1072"/>
                  </a:lnTo>
                  <a:lnTo>
                    <a:pt x="1" y="4726"/>
                  </a:lnTo>
                  <a:lnTo>
                    <a:pt x="2080" y="3529"/>
                  </a:lnTo>
                  <a:lnTo>
                    <a:pt x="208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32"/>
            <p:cNvSpPr/>
            <p:nvPr/>
          </p:nvSpPr>
          <p:spPr>
            <a:xfrm>
              <a:off x="-49694100" y="3233575"/>
              <a:ext cx="69325" cy="103200"/>
            </a:xfrm>
            <a:custGeom>
              <a:rect b="b" l="l" r="r" t="t"/>
              <a:pathLst>
                <a:path extrusionOk="0" h="4128" w="2773">
                  <a:moveTo>
                    <a:pt x="1" y="1"/>
                  </a:moveTo>
                  <a:lnTo>
                    <a:pt x="1" y="2710"/>
                  </a:lnTo>
                  <a:lnTo>
                    <a:pt x="2773" y="4128"/>
                  </a:lnTo>
                  <a:lnTo>
                    <a:pt x="2773" y="135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32"/>
            <p:cNvSpPr/>
            <p:nvPr/>
          </p:nvSpPr>
          <p:spPr>
            <a:xfrm>
              <a:off x="-49756325" y="3314700"/>
              <a:ext cx="121325" cy="61450"/>
            </a:xfrm>
            <a:custGeom>
              <a:rect b="b" l="l" r="r" t="t"/>
              <a:pathLst>
                <a:path extrusionOk="0" h="2458" w="4853">
                  <a:moveTo>
                    <a:pt x="2048" y="1"/>
                  </a:moveTo>
                  <a:lnTo>
                    <a:pt x="1" y="1040"/>
                  </a:lnTo>
                  <a:lnTo>
                    <a:pt x="2836" y="2458"/>
                  </a:lnTo>
                  <a:lnTo>
                    <a:pt x="4852" y="1418"/>
                  </a:lnTo>
                  <a:lnTo>
                    <a:pt x="204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32"/>
            <p:cNvSpPr/>
            <p:nvPr/>
          </p:nvSpPr>
          <p:spPr>
            <a:xfrm>
              <a:off x="-49606675" y="3364325"/>
              <a:ext cx="52000" cy="118175"/>
            </a:xfrm>
            <a:custGeom>
              <a:rect b="b" l="l" r="r" t="t"/>
              <a:pathLst>
                <a:path extrusionOk="0" h="4727" w="2080">
                  <a:moveTo>
                    <a:pt x="1" y="0"/>
                  </a:moveTo>
                  <a:lnTo>
                    <a:pt x="1" y="3529"/>
                  </a:lnTo>
                  <a:lnTo>
                    <a:pt x="2080" y="4726"/>
                  </a:lnTo>
                  <a:lnTo>
                    <a:pt x="2080" y="107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32"/>
            <p:cNvSpPr/>
            <p:nvPr/>
          </p:nvSpPr>
          <p:spPr>
            <a:xfrm>
              <a:off x="-49595650" y="3314700"/>
              <a:ext cx="121325" cy="61450"/>
            </a:xfrm>
            <a:custGeom>
              <a:rect b="b" l="l" r="r" t="t"/>
              <a:pathLst>
                <a:path extrusionOk="0" h="2458" w="4853">
                  <a:moveTo>
                    <a:pt x="2773" y="1"/>
                  </a:moveTo>
                  <a:lnTo>
                    <a:pt x="1" y="1418"/>
                  </a:lnTo>
                  <a:lnTo>
                    <a:pt x="1985" y="2458"/>
                  </a:lnTo>
                  <a:lnTo>
                    <a:pt x="4852" y="1040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32"/>
            <p:cNvSpPr/>
            <p:nvPr/>
          </p:nvSpPr>
          <p:spPr>
            <a:xfrm>
              <a:off x="-49764975" y="3355650"/>
              <a:ext cx="70100" cy="126850"/>
            </a:xfrm>
            <a:custGeom>
              <a:rect b="b" l="l" r="r" t="t"/>
              <a:pathLst>
                <a:path extrusionOk="0" h="5074" w="2804">
                  <a:moveTo>
                    <a:pt x="0" y="1"/>
                  </a:moveTo>
                  <a:lnTo>
                    <a:pt x="0" y="3309"/>
                  </a:lnTo>
                  <a:cubicBezTo>
                    <a:pt x="0" y="3403"/>
                    <a:pt x="63" y="3529"/>
                    <a:pt x="189" y="3624"/>
                  </a:cubicBezTo>
                  <a:lnTo>
                    <a:pt x="2804" y="5073"/>
                  </a:lnTo>
                  <a:lnTo>
                    <a:pt x="2804" y="141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32"/>
            <p:cNvSpPr/>
            <p:nvPr/>
          </p:nvSpPr>
          <p:spPr>
            <a:xfrm>
              <a:off x="-49535775" y="3355650"/>
              <a:ext cx="70100" cy="126850"/>
            </a:xfrm>
            <a:custGeom>
              <a:rect b="b" l="l" r="r" t="t"/>
              <a:pathLst>
                <a:path extrusionOk="0" h="5074" w="2804">
                  <a:moveTo>
                    <a:pt x="2804" y="1"/>
                  </a:moveTo>
                  <a:lnTo>
                    <a:pt x="0" y="1419"/>
                  </a:lnTo>
                  <a:lnTo>
                    <a:pt x="0" y="5073"/>
                  </a:lnTo>
                  <a:lnTo>
                    <a:pt x="2583" y="3624"/>
                  </a:lnTo>
                  <a:cubicBezTo>
                    <a:pt x="2709" y="3529"/>
                    <a:pt x="2804" y="3403"/>
                    <a:pt x="2804" y="3309"/>
                  </a:cubicBezTo>
                  <a:lnTo>
                    <a:pt x="280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32"/>
            <p:cNvSpPr/>
            <p:nvPr/>
          </p:nvSpPr>
          <p:spPr>
            <a:xfrm>
              <a:off x="-49685425" y="3183375"/>
              <a:ext cx="140200" cy="69925"/>
            </a:xfrm>
            <a:custGeom>
              <a:rect b="b" l="l" r="r" t="t"/>
              <a:pathLst>
                <a:path extrusionOk="0" h="2797" w="5608">
                  <a:moveTo>
                    <a:pt x="2792" y="0"/>
                  </a:moveTo>
                  <a:cubicBezTo>
                    <a:pt x="2741" y="0"/>
                    <a:pt x="2694" y="8"/>
                    <a:pt x="2647" y="24"/>
                  </a:cubicBezTo>
                  <a:lnTo>
                    <a:pt x="0" y="1378"/>
                  </a:lnTo>
                  <a:lnTo>
                    <a:pt x="2804" y="2796"/>
                  </a:lnTo>
                  <a:lnTo>
                    <a:pt x="5608" y="1378"/>
                  </a:lnTo>
                  <a:lnTo>
                    <a:pt x="2962" y="24"/>
                  </a:lnTo>
                  <a:cubicBezTo>
                    <a:pt x="2899" y="8"/>
                    <a:pt x="2843" y="0"/>
                    <a:pt x="279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9" name="Google Shape;359;p32"/>
          <p:cNvGrpSpPr/>
          <p:nvPr/>
        </p:nvGrpSpPr>
        <p:grpSpPr>
          <a:xfrm>
            <a:off x="1161087" y="4494245"/>
            <a:ext cx="301635" cy="261016"/>
            <a:chOff x="-49764975" y="3183375"/>
            <a:chExt cx="299300" cy="299125"/>
          </a:xfrm>
        </p:grpSpPr>
        <p:sp>
          <p:nvSpPr>
            <p:cNvPr id="360" name="Google Shape;360;p32"/>
            <p:cNvSpPr/>
            <p:nvPr/>
          </p:nvSpPr>
          <p:spPr>
            <a:xfrm>
              <a:off x="-49606675" y="3233575"/>
              <a:ext cx="70125" cy="103200"/>
            </a:xfrm>
            <a:custGeom>
              <a:rect b="b" l="l" r="r" t="t"/>
              <a:pathLst>
                <a:path extrusionOk="0" h="4128" w="2805">
                  <a:moveTo>
                    <a:pt x="2805" y="1"/>
                  </a:moveTo>
                  <a:lnTo>
                    <a:pt x="1" y="1355"/>
                  </a:lnTo>
                  <a:lnTo>
                    <a:pt x="1" y="4128"/>
                  </a:lnTo>
                  <a:lnTo>
                    <a:pt x="2805" y="2710"/>
                  </a:lnTo>
                  <a:lnTo>
                    <a:pt x="280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32"/>
            <p:cNvSpPr/>
            <p:nvPr/>
          </p:nvSpPr>
          <p:spPr>
            <a:xfrm>
              <a:off x="-49676775" y="3364325"/>
              <a:ext cx="52000" cy="118175"/>
            </a:xfrm>
            <a:custGeom>
              <a:rect b="b" l="l" r="r" t="t"/>
              <a:pathLst>
                <a:path extrusionOk="0" h="4727" w="2080">
                  <a:moveTo>
                    <a:pt x="2080" y="0"/>
                  </a:moveTo>
                  <a:lnTo>
                    <a:pt x="1" y="1072"/>
                  </a:lnTo>
                  <a:lnTo>
                    <a:pt x="1" y="4726"/>
                  </a:lnTo>
                  <a:lnTo>
                    <a:pt x="2080" y="3529"/>
                  </a:lnTo>
                  <a:lnTo>
                    <a:pt x="208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32"/>
            <p:cNvSpPr/>
            <p:nvPr/>
          </p:nvSpPr>
          <p:spPr>
            <a:xfrm>
              <a:off x="-49694100" y="3233575"/>
              <a:ext cx="69325" cy="103200"/>
            </a:xfrm>
            <a:custGeom>
              <a:rect b="b" l="l" r="r" t="t"/>
              <a:pathLst>
                <a:path extrusionOk="0" h="4128" w="2773">
                  <a:moveTo>
                    <a:pt x="1" y="1"/>
                  </a:moveTo>
                  <a:lnTo>
                    <a:pt x="1" y="2710"/>
                  </a:lnTo>
                  <a:lnTo>
                    <a:pt x="2773" y="4128"/>
                  </a:lnTo>
                  <a:lnTo>
                    <a:pt x="2773" y="135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32"/>
            <p:cNvSpPr/>
            <p:nvPr/>
          </p:nvSpPr>
          <p:spPr>
            <a:xfrm>
              <a:off x="-49756325" y="3314700"/>
              <a:ext cx="121325" cy="61450"/>
            </a:xfrm>
            <a:custGeom>
              <a:rect b="b" l="l" r="r" t="t"/>
              <a:pathLst>
                <a:path extrusionOk="0" h="2458" w="4853">
                  <a:moveTo>
                    <a:pt x="2048" y="1"/>
                  </a:moveTo>
                  <a:lnTo>
                    <a:pt x="1" y="1040"/>
                  </a:lnTo>
                  <a:lnTo>
                    <a:pt x="2836" y="2458"/>
                  </a:lnTo>
                  <a:lnTo>
                    <a:pt x="4852" y="1418"/>
                  </a:lnTo>
                  <a:lnTo>
                    <a:pt x="204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32"/>
            <p:cNvSpPr/>
            <p:nvPr/>
          </p:nvSpPr>
          <p:spPr>
            <a:xfrm>
              <a:off x="-49606675" y="3364325"/>
              <a:ext cx="52000" cy="118175"/>
            </a:xfrm>
            <a:custGeom>
              <a:rect b="b" l="l" r="r" t="t"/>
              <a:pathLst>
                <a:path extrusionOk="0" h="4727" w="2080">
                  <a:moveTo>
                    <a:pt x="1" y="0"/>
                  </a:moveTo>
                  <a:lnTo>
                    <a:pt x="1" y="3529"/>
                  </a:lnTo>
                  <a:lnTo>
                    <a:pt x="2080" y="4726"/>
                  </a:lnTo>
                  <a:lnTo>
                    <a:pt x="2080" y="107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32"/>
            <p:cNvSpPr/>
            <p:nvPr/>
          </p:nvSpPr>
          <p:spPr>
            <a:xfrm>
              <a:off x="-49595650" y="3314700"/>
              <a:ext cx="121325" cy="61450"/>
            </a:xfrm>
            <a:custGeom>
              <a:rect b="b" l="l" r="r" t="t"/>
              <a:pathLst>
                <a:path extrusionOk="0" h="2458" w="4853">
                  <a:moveTo>
                    <a:pt x="2773" y="1"/>
                  </a:moveTo>
                  <a:lnTo>
                    <a:pt x="1" y="1418"/>
                  </a:lnTo>
                  <a:lnTo>
                    <a:pt x="1985" y="2458"/>
                  </a:lnTo>
                  <a:lnTo>
                    <a:pt x="4852" y="1040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32"/>
            <p:cNvSpPr/>
            <p:nvPr/>
          </p:nvSpPr>
          <p:spPr>
            <a:xfrm>
              <a:off x="-49764975" y="3355650"/>
              <a:ext cx="70100" cy="126850"/>
            </a:xfrm>
            <a:custGeom>
              <a:rect b="b" l="l" r="r" t="t"/>
              <a:pathLst>
                <a:path extrusionOk="0" h="5074" w="2804">
                  <a:moveTo>
                    <a:pt x="0" y="1"/>
                  </a:moveTo>
                  <a:lnTo>
                    <a:pt x="0" y="3309"/>
                  </a:lnTo>
                  <a:cubicBezTo>
                    <a:pt x="0" y="3403"/>
                    <a:pt x="63" y="3529"/>
                    <a:pt x="189" y="3624"/>
                  </a:cubicBezTo>
                  <a:lnTo>
                    <a:pt x="2804" y="5073"/>
                  </a:lnTo>
                  <a:lnTo>
                    <a:pt x="2804" y="141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32"/>
            <p:cNvSpPr/>
            <p:nvPr/>
          </p:nvSpPr>
          <p:spPr>
            <a:xfrm>
              <a:off x="-49535775" y="3355650"/>
              <a:ext cx="70100" cy="126850"/>
            </a:xfrm>
            <a:custGeom>
              <a:rect b="b" l="l" r="r" t="t"/>
              <a:pathLst>
                <a:path extrusionOk="0" h="5074" w="2804">
                  <a:moveTo>
                    <a:pt x="2804" y="1"/>
                  </a:moveTo>
                  <a:lnTo>
                    <a:pt x="0" y="1419"/>
                  </a:lnTo>
                  <a:lnTo>
                    <a:pt x="0" y="5073"/>
                  </a:lnTo>
                  <a:lnTo>
                    <a:pt x="2583" y="3624"/>
                  </a:lnTo>
                  <a:cubicBezTo>
                    <a:pt x="2709" y="3529"/>
                    <a:pt x="2804" y="3403"/>
                    <a:pt x="2804" y="3309"/>
                  </a:cubicBezTo>
                  <a:lnTo>
                    <a:pt x="280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32"/>
            <p:cNvSpPr/>
            <p:nvPr/>
          </p:nvSpPr>
          <p:spPr>
            <a:xfrm>
              <a:off x="-49685425" y="3183375"/>
              <a:ext cx="140200" cy="69925"/>
            </a:xfrm>
            <a:custGeom>
              <a:rect b="b" l="l" r="r" t="t"/>
              <a:pathLst>
                <a:path extrusionOk="0" h="2797" w="5608">
                  <a:moveTo>
                    <a:pt x="2792" y="0"/>
                  </a:moveTo>
                  <a:cubicBezTo>
                    <a:pt x="2741" y="0"/>
                    <a:pt x="2694" y="8"/>
                    <a:pt x="2647" y="24"/>
                  </a:cubicBezTo>
                  <a:lnTo>
                    <a:pt x="0" y="1378"/>
                  </a:lnTo>
                  <a:lnTo>
                    <a:pt x="2804" y="2796"/>
                  </a:lnTo>
                  <a:lnTo>
                    <a:pt x="5608" y="1378"/>
                  </a:lnTo>
                  <a:lnTo>
                    <a:pt x="2962" y="24"/>
                  </a:lnTo>
                  <a:cubicBezTo>
                    <a:pt x="2899" y="8"/>
                    <a:pt x="2843" y="0"/>
                    <a:pt x="279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9" name="Google Shape;369;p32"/>
          <p:cNvGrpSpPr/>
          <p:nvPr/>
        </p:nvGrpSpPr>
        <p:grpSpPr>
          <a:xfrm>
            <a:off x="2322528" y="4494245"/>
            <a:ext cx="301635" cy="261016"/>
            <a:chOff x="-49764975" y="3183375"/>
            <a:chExt cx="299300" cy="299125"/>
          </a:xfrm>
        </p:grpSpPr>
        <p:sp>
          <p:nvSpPr>
            <p:cNvPr id="370" name="Google Shape;370;p32"/>
            <p:cNvSpPr/>
            <p:nvPr/>
          </p:nvSpPr>
          <p:spPr>
            <a:xfrm>
              <a:off x="-49606675" y="3233575"/>
              <a:ext cx="70125" cy="103200"/>
            </a:xfrm>
            <a:custGeom>
              <a:rect b="b" l="l" r="r" t="t"/>
              <a:pathLst>
                <a:path extrusionOk="0" h="4128" w="2805">
                  <a:moveTo>
                    <a:pt x="2805" y="1"/>
                  </a:moveTo>
                  <a:lnTo>
                    <a:pt x="1" y="1355"/>
                  </a:lnTo>
                  <a:lnTo>
                    <a:pt x="1" y="4128"/>
                  </a:lnTo>
                  <a:lnTo>
                    <a:pt x="2805" y="2710"/>
                  </a:lnTo>
                  <a:lnTo>
                    <a:pt x="280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32"/>
            <p:cNvSpPr/>
            <p:nvPr/>
          </p:nvSpPr>
          <p:spPr>
            <a:xfrm>
              <a:off x="-49676775" y="3364325"/>
              <a:ext cx="52000" cy="118175"/>
            </a:xfrm>
            <a:custGeom>
              <a:rect b="b" l="l" r="r" t="t"/>
              <a:pathLst>
                <a:path extrusionOk="0" h="4727" w="2080">
                  <a:moveTo>
                    <a:pt x="2080" y="0"/>
                  </a:moveTo>
                  <a:lnTo>
                    <a:pt x="1" y="1072"/>
                  </a:lnTo>
                  <a:lnTo>
                    <a:pt x="1" y="4726"/>
                  </a:lnTo>
                  <a:lnTo>
                    <a:pt x="2080" y="3529"/>
                  </a:lnTo>
                  <a:lnTo>
                    <a:pt x="208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32"/>
            <p:cNvSpPr/>
            <p:nvPr/>
          </p:nvSpPr>
          <p:spPr>
            <a:xfrm>
              <a:off x="-49694100" y="3233575"/>
              <a:ext cx="69325" cy="103200"/>
            </a:xfrm>
            <a:custGeom>
              <a:rect b="b" l="l" r="r" t="t"/>
              <a:pathLst>
                <a:path extrusionOk="0" h="4128" w="2773">
                  <a:moveTo>
                    <a:pt x="1" y="1"/>
                  </a:moveTo>
                  <a:lnTo>
                    <a:pt x="1" y="2710"/>
                  </a:lnTo>
                  <a:lnTo>
                    <a:pt x="2773" y="4128"/>
                  </a:lnTo>
                  <a:lnTo>
                    <a:pt x="2773" y="135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32"/>
            <p:cNvSpPr/>
            <p:nvPr/>
          </p:nvSpPr>
          <p:spPr>
            <a:xfrm>
              <a:off x="-49756325" y="3314700"/>
              <a:ext cx="121325" cy="61450"/>
            </a:xfrm>
            <a:custGeom>
              <a:rect b="b" l="l" r="r" t="t"/>
              <a:pathLst>
                <a:path extrusionOk="0" h="2458" w="4853">
                  <a:moveTo>
                    <a:pt x="2048" y="1"/>
                  </a:moveTo>
                  <a:lnTo>
                    <a:pt x="1" y="1040"/>
                  </a:lnTo>
                  <a:lnTo>
                    <a:pt x="2836" y="2458"/>
                  </a:lnTo>
                  <a:lnTo>
                    <a:pt x="4852" y="1418"/>
                  </a:lnTo>
                  <a:lnTo>
                    <a:pt x="204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32"/>
            <p:cNvSpPr/>
            <p:nvPr/>
          </p:nvSpPr>
          <p:spPr>
            <a:xfrm>
              <a:off x="-49606675" y="3364325"/>
              <a:ext cx="52000" cy="118175"/>
            </a:xfrm>
            <a:custGeom>
              <a:rect b="b" l="l" r="r" t="t"/>
              <a:pathLst>
                <a:path extrusionOk="0" h="4727" w="2080">
                  <a:moveTo>
                    <a:pt x="1" y="0"/>
                  </a:moveTo>
                  <a:lnTo>
                    <a:pt x="1" y="3529"/>
                  </a:lnTo>
                  <a:lnTo>
                    <a:pt x="2080" y="4726"/>
                  </a:lnTo>
                  <a:lnTo>
                    <a:pt x="2080" y="107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32"/>
            <p:cNvSpPr/>
            <p:nvPr/>
          </p:nvSpPr>
          <p:spPr>
            <a:xfrm>
              <a:off x="-49595650" y="3314700"/>
              <a:ext cx="121325" cy="61450"/>
            </a:xfrm>
            <a:custGeom>
              <a:rect b="b" l="l" r="r" t="t"/>
              <a:pathLst>
                <a:path extrusionOk="0" h="2458" w="4853">
                  <a:moveTo>
                    <a:pt x="2773" y="1"/>
                  </a:moveTo>
                  <a:lnTo>
                    <a:pt x="1" y="1418"/>
                  </a:lnTo>
                  <a:lnTo>
                    <a:pt x="1985" y="2458"/>
                  </a:lnTo>
                  <a:lnTo>
                    <a:pt x="4852" y="1040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32"/>
            <p:cNvSpPr/>
            <p:nvPr/>
          </p:nvSpPr>
          <p:spPr>
            <a:xfrm>
              <a:off x="-49764975" y="3355650"/>
              <a:ext cx="70100" cy="126850"/>
            </a:xfrm>
            <a:custGeom>
              <a:rect b="b" l="l" r="r" t="t"/>
              <a:pathLst>
                <a:path extrusionOk="0" h="5074" w="2804">
                  <a:moveTo>
                    <a:pt x="0" y="1"/>
                  </a:moveTo>
                  <a:lnTo>
                    <a:pt x="0" y="3309"/>
                  </a:lnTo>
                  <a:cubicBezTo>
                    <a:pt x="0" y="3403"/>
                    <a:pt x="63" y="3529"/>
                    <a:pt x="189" y="3624"/>
                  </a:cubicBezTo>
                  <a:lnTo>
                    <a:pt x="2804" y="5073"/>
                  </a:lnTo>
                  <a:lnTo>
                    <a:pt x="2804" y="141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32"/>
            <p:cNvSpPr/>
            <p:nvPr/>
          </p:nvSpPr>
          <p:spPr>
            <a:xfrm>
              <a:off x="-49535775" y="3355650"/>
              <a:ext cx="70100" cy="126850"/>
            </a:xfrm>
            <a:custGeom>
              <a:rect b="b" l="l" r="r" t="t"/>
              <a:pathLst>
                <a:path extrusionOk="0" h="5074" w="2804">
                  <a:moveTo>
                    <a:pt x="2804" y="1"/>
                  </a:moveTo>
                  <a:lnTo>
                    <a:pt x="0" y="1419"/>
                  </a:lnTo>
                  <a:lnTo>
                    <a:pt x="0" y="5073"/>
                  </a:lnTo>
                  <a:lnTo>
                    <a:pt x="2583" y="3624"/>
                  </a:lnTo>
                  <a:cubicBezTo>
                    <a:pt x="2709" y="3529"/>
                    <a:pt x="2804" y="3403"/>
                    <a:pt x="2804" y="3309"/>
                  </a:cubicBezTo>
                  <a:lnTo>
                    <a:pt x="280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32"/>
            <p:cNvSpPr/>
            <p:nvPr/>
          </p:nvSpPr>
          <p:spPr>
            <a:xfrm>
              <a:off x="-49685425" y="3183375"/>
              <a:ext cx="140200" cy="69925"/>
            </a:xfrm>
            <a:custGeom>
              <a:rect b="b" l="l" r="r" t="t"/>
              <a:pathLst>
                <a:path extrusionOk="0" h="2797" w="5608">
                  <a:moveTo>
                    <a:pt x="2792" y="0"/>
                  </a:moveTo>
                  <a:cubicBezTo>
                    <a:pt x="2741" y="0"/>
                    <a:pt x="2694" y="8"/>
                    <a:pt x="2647" y="24"/>
                  </a:cubicBezTo>
                  <a:lnTo>
                    <a:pt x="0" y="1378"/>
                  </a:lnTo>
                  <a:lnTo>
                    <a:pt x="2804" y="2796"/>
                  </a:lnTo>
                  <a:lnTo>
                    <a:pt x="5608" y="1378"/>
                  </a:lnTo>
                  <a:lnTo>
                    <a:pt x="2962" y="24"/>
                  </a:lnTo>
                  <a:cubicBezTo>
                    <a:pt x="2899" y="8"/>
                    <a:pt x="2843" y="0"/>
                    <a:pt x="279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9" name="Google Shape;379;p32"/>
          <p:cNvGrpSpPr/>
          <p:nvPr/>
        </p:nvGrpSpPr>
        <p:grpSpPr>
          <a:xfrm>
            <a:off x="3556741" y="4505631"/>
            <a:ext cx="301635" cy="261016"/>
            <a:chOff x="-49764975" y="3183375"/>
            <a:chExt cx="299300" cy="299125"/>
          </a:xfrm>
        </p:grpSpPr>
        <p:sp>
          <p:nvSpPr>
            <p:cNvPr id="380" name="Google Shape;380;p32"/>
            <p:cNvSpPr/>
            <p:nvPr/>
          </p:nvSpPr>
          <p:spPr>
            <a:xfrm>
              <a:off x="-49606675" y="3233575"/>
              <a:ext cx="70125" cy="103200"/>
            </a:xfrm>
            <a:custGeom>
              <a:rect b="b" l="l" r="r" t="t"/>
              <a:pathLst>
                <a:path extrusionOk="0" h="4128" w="2805">
                  <a:moveTo>
                    <a:pt x="2805" y="1"/>
                  </a:moveTo>
                  <a:lnTo>
                    <a:pt x="1" y="1355"/>
                  </a:lnTo>
                  <a:lnTo>
                    <a:pt x="1" y="4128"/>
                  </a:lnTo>
                  <a:lnTo>
                    <a:pt x="2805" y="2710"/>
                  </a:lnTo>
                  <a:lnTo>
                    <a:pt x="2805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32"/>
            <p:cNvSpPr/>
            <p:nvPr/>
          </p:nvSpPr>
          <p:spPr>
            <a:xfrm>
              <a:off x="-49676775" y="3364325"/>
              <a:ext cx="52000" cy="118175"/>
            </a:xfrm>
            <a:custGeom>
              <a:rect b="b" l="l" r="r" t="t"/>
              <a:pathLst>
                <a:path extrusionOk="0" h="4727" w="2080">
                  <a:moveTo>
                    <a:pt x="2080" y="0"/>
                  </a:moveTo>
                  <a:lnTo>
                    <a:pt x="1" y="1072"/>
                  </a:lnTo>
                  <a:lnTo>
                    <a:pt x="1" y="4726"/>
                  </a:lnTo>
                  <a:lnTo>
                    <a:pt x="2080" y="3529"/>
                  </a:lnTo>
                  <a:lnTo>
                    <a:pt x="2080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32"/>
            <p:cNvSpPr/>
            <p:nvPr/>
          </p:nvSpPr>
          <p:spPr>
            <a:xfrm>
              <a:off x="-49694100" y="3233575"/>
              <a:ext cx="69325" cy="103200"/>
            </a:xfrm>
            <a:custGeom>
              <a:rect b="b" l="l" r="r" t="t"/>
              <a:pathLst>
                <a:path extrusionOk="0" h="4128" w="2773">
                  <a:moveTo>
                    <a:pt x="1" y="1"/>
                  </a:moveTo>
                  <a:lnTo>
                    <a:pt x="1" y="2710"/>
                  </a:lnTo>
                  <a:lnTo>
                    <a:pt x="2773" y="4128"/>
                  </a:lnTo>
                  <a:lnTo>
                    <a:pt x="2773" y="135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32"/>
            <p:cNvSpPr/>
            <p:nvPr/>
          </p:nvSpPr>
          <p:spPr>
            <a:xfrm>
              <a:off x="-49756325" y="3314700"/>
              <a:ext cx="121325" cy="61450"/>
            </a:xfrm>
            <a:custGeom>
              <a:rect b="b" l="l" r="r" t="t"/>
              <a:pathLst>
                <a:path extrusionOk="0" h="2458" w="4853">
                  <a:moveTo>
                    <a:pt x="2048" y="1"/>
                  </a:moveTo>
                  <a:lnTo>
                    <a:pt x="1" y="1040"/>
                  </a:lnTo>
                  <a:lnTo>
                    <a:pt x="2836" y="2458"/>
                  </a:lnTo>
                  <a:lnTo>
                    <a:pt x="4852" y="1418"/>
                  </a:lnTo>
                  <a:lnTo>
                    <a:pt x="2048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32"/>
            <p:cNvSpPr/>
            <p:nvPr/>
          </p:nvSpPr>
          <p:spPr>
            <a:xfrm>
              <a:off x="-49606675" y="3364325"/>
              <a:ext cx="52000" cy="118175"/>
            </a:xfrm>
            <a:custGeom>
              <a:rect b="b" l="l" r="r" t="t"/>
              <a:pathLst>
                <a:path extrusionOk="0" h="4727" w="2080">
                  <a:moveTo>
                    <a:pt x="1" y="0"/>
                  </a:moveTo>
                  <a:lnTo>
                    <a:pt x="1" y="3529"/>
                  </a:lnTo>
                  <a:lnTo>
                    <a:pt x="2080" y="4726"/>
                  </a:lnTo>
                  <a:lnTo>
                    <a:pt x="2080" y="107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32"/>
            <p:cNvSpPr/>
            <p:nvPr/>
          </p:nvSpPr>
          <p:spPr>
            <a:xfrm>
              <a:off x="-49595650" y="3314700"/>
              <a:ext cx="121325" cy="61450"/>
            </a:xfrm>
            <a:custGeom>
              <a:rect b="b" l="l" r="r" t="t"/>
              <a:pathLst>
                <a:path extrusionOk="0" h="2458" w="4853">
                  <a:moveTo>
                    <a:pt x="2773" y="1"/>
                  </a:moveTo>
                  <a:lnTo>
                    <a:pt x="1" y="1418"/>
                  </a:lnTo>
                  <a:lnTo>
                    <a:pt x="1985" y="2458"/>
                  </a:lnTo>
                  <a:lnTo>
                    <a:pt x="4852" y="1040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32"/>
            <p:cNvSpPr/>
            <p:nvPr/>
          </p:nvSpPr>
          <p:spPr>
            <a:xfrm>
              <a:off x="-49764975" y="3355650"/>
              <a:ext cx="70100" cy="126850"/>
            </a:xfrm>
            <a:custGeom>
              <a:rect b="b" l="l" r="r" t="t"/>
              <a:pathLst>
                <a:path extrusionOk="0" h="5074" w="2804">
                  <a:moveTo>
                    <a:pt x="0" y="1"/>
                  </a:moveTo>
                  <a:lnTo>
                    <a:pt x="0" y="3309"/>
                  </a:lnTo>
                  <a:cubicBezTo>
                    <a:pt x="0" y="3403"/>
                    <a:pt x="63" y="3529"/>
                    <a:pt x="189" y="3624"/>
                  </a:cubicBezTo>
                  <a:lnTo>
                    <a:pt x="2804" y="5073"/>
                  </a:lnTo>
                  <a:lnTo>
                    <a:pt x="2804" y="141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32"/>
            <p:cNvSpPr/>
            <p:nvPr/>
          </p:nvSpPr>
          <p:spPr>
            <a:xfrm>
              <a:off x="-49535775" y="3355650"/>
              <a:ext cx="70100" cy="126850"/>
            </a:xfrm>
            <a:custGeom>
              <a:rect b="b" l="l" r="r" t="t"/>
              <a:pathLst>
                <a:path extrusionOk="0" h="5074" w="2804">
                  <a:moveTo>
                    <a:pt x="2804" y="1"/>
                  </a:moveTo>
                  <a:lnTo>
                    <a:pt x="0" y="1419"/>
                  </a:lnTo>
                  <a:lnTo>
                    <a:pt x="0" y="5073"/>
                  </a:lnTo>
                  <a:lnTo>
                    <a:pt x="2583" y="3624"/>
                  </a:lnTo>
                  <a:cubicBezTo>
                    <a:pt x="2709" y="3529"/>
                    <a:pt x="2804" y="3403"/>
                    <a:pt x="2804" y="3309"/>
                  </a:cubicBezTo>
                  <a:lnTo>
                    <a:pt x="2804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32"/>
            <p:cNvSpPr/>
            <p:nvPr/>
          </p:nvSpPr>
          <p:spPr>
            <a:xfrm>
              <a:off x="-49685425" y="3183375"/>
              <a:ext cx="140200" cy="69925"/>
            </a:xfrm>
            <a:custGeom>
              <a:rect b="b" l="l" r="r" t="t"/>
              <a:pathLst>
                <a:path extrusionOk="0" h="2797" w="5608">
                  <a:moveTo>
                    <a:pt x="2792" y="0"/>
                  </a:moveTo>
                  <a:cubicBezTo>
                    <a:pt x="2741" y="0"/>
                    <a:pt x="2694" y="8"/>
                    <a:pt x="2647" y="24"/>
                  </a:cubicBezTo>
                  <a:lnTo>
                    <a:pt x="0" y="1378"/>
                  </a:lnTo>
                  <a:lnTo>
                    <a:pt x="2804" y="2796"/>
                  </a:lnTo>
                  <a:lnTo>
                    <a:pt x="5608" y="1378"/>
                  </a:lnTo>
                  <a:lnTo>
                    <a:pt x="2962" y="24"/>
                  </a:lnTo>
                  <a:cubicBezTo>
                    <a:pt x="2899" y="8"/>
                    <a:pt x="2843" y="0"/>
                    <a:pt x="2792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9" name="Google Shape;389;p32"/>
          <p:cNvGrpSpPr/>
          <p:nvPr/>
        </p:nvGrpSpPr>
        <p:grpSpPr>
          <a:xfrm>
            <a:off x="4278122" y="4505631"/>
            <a:ext cx="301635" cy="261016"/>
            <a:chOff x="-49764975" y="3183375"/>
            <a:chExt cx="299300" cy="299125"/>
          </a:xfrm>
        </p:grpSpPr>
        <p:sp>
          <p:nvSpPr>
            <p:cNvPr id="390" name="Google Shape;390;p32"/>
            <p:cNvSpPr/>
            <p:nvPr/>
          </p:nvSpPr>
          <p:spPr>
            <a:xfrm>
              <a:off x="-49606675" y="3233575"/>
              <a:ext cx="70125" cy="103200"/>
            </a:xfrm>
            <a:custGeom>
              <a:rect b="b" l="l" r="r" t="t"/>
              <a:pathLst>
                <a:path extrusionOk="0" h="4128" w="2805">
                  <a:moveTo>
                    <a:pt x="2805" y="1"/>
                  </a:moveTo>
                  <a:lnTo>
                    <a:pt x="1" y="1355"/>
                  </a:lnTo>
                  <a:lnTo>
                    <a:pt x="1" y="4128"/>
                  </a:lnTo>
                  <a:lnTo>
                    <a:pt x="2805" y="2710"/>
                  </a:lnTo>
                  <a:lnTo>
                    <a:pt x="280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32"/>
            <p:cNvSpPr/>
            <p:nvPr/>
          </p:nvSpPr>
          <p:spPr>
            <a:xfrm>
              <a:off x="-49676775" y="3364325"/>
              <a:ext cx="52000" cy="118175"/>
            </a:xfrm>
            <a:custGeom>
              <a:rect b="b" l="l" r="r" t="t"/>
              <a:pathLst>
                <a:path extrusionOk="0" h="4727" w="2080">
                  <a:moveTo>
                    <a:pt x="2080" y="0"/>
                  </a:moveTo>
                  <a:lnTo>
                    <a:pt x="1" y="1072"/>
                  </a:lnTo>
                  <a:lnTo>
                    <a:pt x="1" y="4726"/>
                  </a:lnTo>
                  <a:lnTo>
                    <a:pt x="2080" y="3529"/>
                  </a:lnTo>
                  <a:lnTo>
                    <a:pt x="208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32"/>
            <p:cNvSpPr/>
            <p:nvPr/>
          </p:nvSpPr>
          <p:spPr>
            <a:xfrm>
              <a:off x="-49694100" y="3233575"/>
              <a:ext cx="69325" cy="103200"/>
            </a:xfrm>
            <a:custGeom>
              <a:rect b="b" l="l" r="r" t="t"/>
              <a:pathLst>
                <a:path extrusionOk="0" h="4128" w="2773">
                  <a:moveTo>
                    <a:pt x="1" y="1"/>
                  </a:moveTo>
                  <a:lnTo>
                    <a:pt x="1" y="2710"/>
                  </a:lnTo>
                  <a:lnTo>
                    <a:pt x="2773" y="4128"/>
                  </a:lnTo>
                  <a:lnTo>
                    <a:pt x="2773" y="135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32"/>
            <p:cNvSpPr/>
            <p:nvPr/>
          </p:nvSpPr>
          <p:spPr>
            <a:xfrm>
              <a:off x="-49756325" y="3314700"/>
              <a:ext cx="121325" cy="61450"/>
            </a:xfrm>
            <a:custGeom>
              <a:rect b="b" l="l" r="r" t="t"/>
              <a:pathLst>
                <a:path extrusionOk="0" h="2458" w="4853">
                  <a:moveTo>
                    <a:pt x="2048" y="1"/>
                  </a:moveTo>
                  <a:lnTo>
                    <a:pt x="1" y="1040"/>
                  </a:lnTo>
                  <a:lnTo>
                    <a:pt x="2836" y="2458"/>
                  </a:lnTo>
                  <a:lnTo>
                    <a:pt x="4852" y="1418"/>
                  </a:lnTo>
                  <a:lnTo>
                    <a:pt x="204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32"/>
            <p:cNvSpPr/>
            <p:nvPr/>
          </p:nvSpPr>
          <p:spPr>
            <a:xfrm>
              <a:off x="-49606675" y="3364325"/>
              <a:ext cx="52000" cy="118175"/>
            </a:xfrm>
            <a:custGeom>
              <a:rect b="b" l="l" r="r" t="t"/>
              <a:pathLst>
                <a:path extrusionOk="0" h="4727" w="2080">
                  <a:moveTo>
                    <a:pt x="1" y="0"/>
                  </a:moveTo>
                  <a:lnTo>
                    <a:pt x="1" y="3529"/>
                  </a:lnTo>
                  <a:lnTo>
                    <a:pt x="2080" y="4726"/>
                  </a:lnTo>
                  <a:lnTo>
                    <a:pt x="2080" y="107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32"/>
            <p:cNvSpPr/>
            <p:nvPr/>
          </p:nvSpPr>
          <p:spPr>
            <a:xfrm>
              <a:off x="-49595650" y="3314700"/>
              <a:ext cx="121325" cy="61450"/>
            </a:xfrm>
            <a:custGeom>
              <a:rect b="b" l="l" r="r" t="t"/>
              <a:pathLst>
                <a:path extrusionOk="0" h="2458" w="4853">
                  <a:moveTo>
                    <a:pt x="2773" y="1"/>
                  </a:moveTo>
                  <a:lnTo>
                    <a:pt x="1" y="1418"/>
                  </a:lnTo>
                  <a:lnTo>
                    <a:pt x="1985" y="2458"/>
                  </a:lnTo>
                  <a:lnTo>
                    <a:pt x="4852" y="1040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32"/>
            <p:cNvSpPr/>
            <p:nvPr/>
          </p:nvSpPr>
          <p:spPr>
            <a:xfrm>
              <a:off x="-49764975" y="3355650"/>
              <a:ext cx="70100" cy="126850"/>
            </a:xfrm>
            <a:custGeom>
              <a:rect b="b" l="l" r="r" t="t"/>
              <a:pathLst>
                <a:path extrusionOk="0" h="5074" w="2804">
                  <a:moveTo>
                    <a:pt x="0" y="1"/>
                  </a:moveTo>
                  <a:lnTo>
                    <a:pt x="0" y="3309"/>
                  </a:lnTo>
                  <a:cubicBezTo>
                    <a:pt x="0" y="3403"/>
                    <a:pt x="63" y="3529"/>
                    <a:pt x="189" y="3624"/>
                  </a:cubicBezTo>
                  <a:lnTo>
                    <a:pt x="2804" y="5073"/>
                  </a:lnTo>
                  <a:lnTo>
                    <a:pt x="2804" y="141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32"/>
            <p:cNvSpPr/>
            <p:nvPr/>
          </p:nvSpPr>
          <p:spPr>
            <a:xfrm>
              <a:off x="-49535775" y="3355650"/>
              <a:ext cx="70100" cy="126850"/>
            </a:xfrm>
            <a:custGeom>
              <a:rect b="b" l="l" r="r" t="t"/>
              <a:pathLst>
                <a:path extrusionOk="0" h="5074" w="2804">
                  <a:moveTo>
                    <a:pt x="2804" y="1"/>
                  </a:moveTo>
                  <a:lnTo>
                    <a:pt x="0" y="1419"/>
                  </a:lnTo>
                  <a:lnTo>
                    <a:pt x="0" y="5073"/>
                  </a:lnTo>
                  <a:lnTo>
                    <a:pt x="2583" y="3624"/>
                  </a:lnTo>
                  <a:cubicBezTo>
                    <a:pt x="2709" y="3529"/>
                    <a:pt x="2804" y="3403"/>
                    <a:pt x="2804" y="3309"/>
                  </a:cubicBezTo>
                  <a:lnTo>
                    <a:pt x="280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32"/>
            <p:cNvSpPr/>
            <p:nvPr/>
          </p:nvSpPr>
          <p:spPr>
            <a:xfrm>
              <a:off x="-49685425" y="3183375"/>
              <a:ext cx="140200" cy="69925"/>
            </a:xfrm>
            <a:custGeom>
              <a:rect b="b" l="l" r="r" t="t"/>
              <a:pathLst>
                <a:path extrusionOk="0" h="2797" w="5608">
                  <a:moveTo>
                    <a:pt x="2792" y="0"/>
                  </a:moveTo>
                  <a:cubicBezTo>
                    <a:pt x="2741" y="0"/>
                    <a:pt x="2694" y="8"/>
                    <a:pt x="2647" y="24"/>
                  </a:cubicBezTo>
                  <a:lnTo>
                    <a:pt x="0" y="1378"/>
                  </a:lnTo>
                  <a:lnTo>
                    <a:pt x="2804" y="2796"/>
                  </a:lnTo>
                  <a:lnTo>
                    <a:pt x="5608" y="1378"/>
                  </a:lnTo>
                  <a:lnTo>
                    <a:pt x="2962" y="24"/>
                  </a:lnTo>
                  <a:cubicBezTo>
                    <a:pt x="2899" y="8"/>
                    <a:pt x="2843" y="0"/>
                    <a:pt x="279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9" name="Google Shape;399;p32"/>
          <p:cNvSpPr txBox="1"/>
          <p:nvPr>
            <p:ph type="ctrTitle"/>
          </p:nvPr>
        </p:nvSpPr>
        <p:spPr>
          <a:xfrm>
            <a:off x="1964850" y="48050"/>
            <a:ext cx="5214300" cy="52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E2A47"/>
                </a:solidFill>
              </a:rPr>
              <a:t>Manufacturing</a:t>
            </a:r>
            <a:endParaRPr>
              <a:solidFill>
                <a:srgbClr val="0E2A47"/>
              </a:solidFill>
            </a:endParaRPr>
          </a:p>
        </p:txBody>
      </p:sp>
      <p:sp>
        <p:nvSpPr>
          <p:cNvPr id="400" name="Google Shape;400;p32"/>
          <p:cNvSpPr txBox="1"/>
          <p:nvPr>
            <p:ph type="ctrTitle"/>
          </p:nvPr>
        </p:nvSpPr>
        <p:spPr>
          <a:xfrm>
            <a:off x="366925" y="505250"/>
            <a:ext cx="27453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E2A47"/>
                </a:solidFill>
              </a:rPr>
              <a:t>Single</a:t>
            </a:r>
            <a:r>
              <a:rPr lang="en" sz="1800">
                <a:solidFill>
                  <a:srgbClr val="0E2A47"/>
                </a:solidFill>
              </a:rPr>
              <a:t> Layer Design:</a:t>
            </a:r>
            <a:endParaRPr sz="1800">
              <a:solidFill>
                <a:srgbClr val="0E2A47"/>
              </a:solidFill>
            </a:endParaRPr>
          </a:p>
        </p:txBody>
      </p:sp>
      <p:pic>
        <p:nvPicPr>
          <p:cNvPr id="401" name="Google Shape;40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1426" y="938150"/>
            <a:ext cx="2514599" cy="1695027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3636" y="2744139"/>
            <a:ext cx="2514600" cy="1639146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2224" y="2716199"/>
            <a:ext cx="2514601" cy="1695027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21350" y="96200"/>
            <a:ext cx="2383250" cy="242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790825" y="3048525"/>
            <a:ext cx="3236398" cy="19078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6" name="Google Shape;406;p32"/>
          <p:cNvCxnSpPr/>
          <p:nvPr/>
        </p:nvCxnSpPr>
        <p:spPr>
          <a:xfrm>
            <a:off x="7406324" y="2560838"/>
            <a:ext cx="5400" cy="4512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33"/>
          <p:cNvSpPr txBox="1"/>
          <p:nvPr>
            <p:ph idx="4294967295" type="subTitle"/>
          </p:nvPr>
        </p:nvSpPr>
        <p:spPr>
          <a:xfrm>
            <a:off x="35175" y="4758275"/>
            <a:ext cx="1077900" cy="2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/>
              <a:t>Project Update</a:t>
            </a:r>
            <a:endParaRPr sz="1000"/>
          </a:p>
        </p:txBody>
      </p:sp>
      <p:cxnSp>
        <p:nvCxnSpPr>
          <p:cNvPr id="412" name="Google Shape;412;p33"/>
          <p:cNvCxnSpPr/>
          <p:nvPr/>
        </p:nvCxnSpPr>
        <p:spPr>
          <a:xfrm rot="10800000">
            <a:off x="26450" y="4770875"/>
            <a:ext cx="46836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13" name="Google Shape;413;p33"/>
          <p:cNvSpPr txBox="1"/>
          <p:nvPr>
            <p:ph idx="4294967295" type="subTitle"/>
          </p:nvPr>
        </p:nvSpPr>
        <p:spPr>
          <a:xfrm>
            <a:off x="955213" y="4758425"/>
            <a:ext cx="810300" cy="27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/>
              <a:t>Dynamics</a:t>
            </a:r>
            <a:endParaRPr sz="1000"/>
          </a:p>
        </p:txBody>
      </p:sp>
      <p:sp>
        <p:nvSpPr>
          <p:cNvPr id="414" name="Google Shape;414;p33"/>
          <p:cNvSpPr txBox="1"/>
          <p:nvPr>
            <p:ph idx="4294967295" type="subTitle"/>
          </p:nvPr>
        </p:nvSpPr>
        <p:spPr>
          <a:xfrm>
            <a:off x="1531450" y="4678025"/>
            <a:ext cx="1949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/>
              <a:t>Data Collection, Parameter Identification, and Model Fitting</a:t>
            </a:r>
            <a:endParaRPr sz="1000"/>
          </a:p>
        </p:txBody>
      </p:sp>
      <p:sp>
        <p:nvSpPr>
          <p:cNvPr id="415" name="Google Shape;415;p33"/>
          <p:cNvSpPr txBox="1"/>
          <p:nvPr>
            <p:ph idx="4294967295" type="subTitle"/>
          </p:nvPr>
        </p:nvSpPr>
        <p:spPr>
          <a:xfrm>
            <a:off x="3248588" y="4758425"/>
            <a:ext cx="967800" cy="27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000">
                <a:latin typeface="Roboto Condensed"/>
                <a:ea typeface="Roboto Condensed"/>
                <a:cs typeface="Roboto Condensed"/>
                <a:sym typeface="Roboto Condensed"/>
              </a:rPr>
              <a:t>Manufacturing</a:t>
            </a:r>
            <a:endParaRPr b="1" sz="10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416" name="Google Shape;416;p33"/>
          <p:cNvSpPr txBox="1"/>
          <p:nvPr>
            <p:ph idx="4294967295" type="subTitle"/>
          </p:nvPr>
        </p:nvSpPr>
        <p:spPr>
          <a:xfrm>
            <a:off x="4058525" y="4758275"/>
            <a:ext cx="810300" cy="2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/>
              <a:t>Future Plans</a:t>
            </a:r>
            <a:endParaRPr sz="1000"/>
          </a:p>
        </p:txBody>
      </p:sp>
      <p:grpSp>
        <p:nvGrpSpPr>
          <p:cNvPr id="417" name="Google Shape;417;p33"/>
          <p:cNvGrpSpPr/>
          <p:nvPr/>
        </p:nvGrpSpPr>
        <p:grpSpPr>
          <a:xfrm>
            <a:off x="366933" y="4505631"/>
            <a:ext cx="301635" cy="261016"/>
            <a:chOff x="-49764975" y="3183375"/>
            <a:chExt cx="299300" cy="299125"/>
          </a:xfrm>
        </p:grpSpPr>
        <p:sp>
          <p:nvSpPr>
            <p:cNvPr id="418" name="Google Shape;418;p33"/>
            <p:cNvSpPr/>
            <p:nvPr/>
          </p:nvSpPr>
          <p:spPr>
            <a:xfrm>
              <a:off x="-49606675" y="3233575"/>
              <a:ext cx="70125" cy="103200"/>
            </a:xfrm>
            <a:custGeom>
              <a:rect b="b" l="l" r="r" t="t"/>
              <a:pathLst>
                <a:path extrusionOk="0" h="4128" w="2805">
                  <a:moveTo>
                    <a:pt x="2805" y="1"/>
                  </a:moveTo>
                  <a:lnTo>
                    <a:pt x="1" y="1355"/>
                  </a:lnTo>
                  <a:lnTo>
                    <a:pt x="1" y="4128"/>
                  </a:lnTo>
                  <a:lnTo>
                    <a:pt x="2805" y="2710"/>
                  </a:lnTo>
                  <a:lnTo>
                    <a:pt x="280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33"/>
            <p:cNvSpPr/>
            <p:nvPr/>
          </p:nvSpPr>
          <p:spPr>
            <a:xfrm>
              <a:off x="-49676775" y="3364325"/>
              <a:ext cx="52000" cy="118175"/>
            </a:xfrm>
            <a:custGeom>
              <a:rect b="b" l="l" r="r" t="t"/>
              <a:pathLst>
                <a:path extrusionOk="0" h="4727" w="2080">
                  <a:moveTo>
                    <a:pt x="2080" y="0"/>
                  </a:moveTo>
                  <a:lnTo>
                    <a:pt x="1" y="1072"/>
                  </a:lnTo>
                  <a:lnTo>
                    <a:pt x="1" y="4726"/>
                  </a:lnTo>
                  <a:lnTo>
                    <a:pt x="2080" y="3529"/>
                  </a:lnTo>
                  <a:lnTo>
                    <a:pt x="208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33"/>
            <p:cNvSpPr/>
            <p:nvPr/>
          </p:nvSpPr>
          <p:spPr>
            <a:xfrm>
              <a:off x="-49694100" y="3233575"/>
              <a:ext cx="69325" cy="103200"/>
            </a:xfrm>
            <a:custGeom>
              <a:rect b="b" l="l" r="r" t="t"/>
              <a:pathLst>
                <a:path extrusionOk="0" h="4128" w="2773">
                  <a:moveTo>
                    <a:pt x="1" y="1"/>
                  </a:moveTo>
                  <a:lnTo>
                    <a:pt x="1" y="2710"/>
                  </a:lnTo>
                  <a:lnTo>
                    <a:pt x="2773" y="4128"/>
                  </a:lnTo>
                  <a:lnTo>
                    <a:pt x="2773" y="135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33"/>
            <p:cNvSpPr/>
            <p:nvPr/>
          </p:nvSpPr>
          <p:spPr>
            <a:xfrm>
              <a:off x="-49756325" y="3314700"/>
              <a:ext cx="121325" cy="61450"/>
            </a:xfrm>
            <a:custGeom>
              <a:rect b="b" l="l" r="r" t="t"/>
              <a:pathLst>
                <a:path extrusionOk="0" h="2458" w="4853">
                  <a:moveTo>
                    <a:pt x="2048" y="1"/>
                  </a:moveTo>
                  <a:lnTo>
                    <a:pt x="1" y="1040"/>
                  </a:lnTo>
                  <a:lnTo>
                    <a:pt x="2836" y="2458"/>
                  </a:lnTo>
                  <a:lnTo>
                    <a:pt x="4852" y="1418"/>
                  </a:lnTo>
                  <a:lnTo>
                    <a:pt x="204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33"/>
            <p:cNvSpPr/>
            <p:nvPr/>
          </p:nvSpPr>
          <p:spPr>
            <a:xfrm>
              <a:off x="-49606675" y="3364325"/>
              <a:ext cx="52000" cy="118175"/>
            </a:xfrm>
            <a:custGeom>
              <a:rect b="b" l="l" r="r" t="t"/>
              <a:pathLst>
                <a:path extrusionOk="0" h="4727" w="2080">
                  <a:moveTo>
                    <a:pt x="1" y="0"/>
                  </a:moveTo>
                  <a:lnTo>
                    <a:pt x="1" y="3529"/>
                  </a:lnTo>
                  <a:lnTo>
                    <a:pt x="2080" y="4726"/>
                  </a:lnTo>
                  <a:lnTo>
                    <a:pt x="2080" y="107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33"/>
            <p:cNvSpPr/>
            <p:nvPr/>
          </p:nvSpPr>
          <p:spPr>
            <a:xfrm>
              <a:off x="-49595650" y="3314700"/>
              <a:ext cx="121325" cy="61450"/>
            </a:xfrm>
            <a:custGeom>
              <a:rect b="b" l="l" r="r" t="t"/>
              <a:pathLst>
                <a:path extrusionOk="0" h="2458" w="4853">
                  <a:moveTo>
                    <a:pt x="2773" y="1"/>
                  </a:moveTo>
                  <a:lnTo>
                    <a:pt x="1" y="1418"/>
                  </a:lnTo>
                  <a:lnTo>
                    <a:pt x="1985" y="2458"/>
                  </a:lnTo>
                  <a:lnTo>
                    <a:pt x="4852" y="1040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33"/>
            <p:cNvSpPr/>
            <p:nvPr/>
          </p:nvSpPr>
          <p:spPr>
            <a:xfrm>
              <a:off x="-49764975" y="3355650"/>
              <a:ext cx="70100" cy="126850"/>
            </a:xfrm>
            <a:custGeom>
              <a:rect b="b" l="l" r="r" t="t"/>
              <a:pathLst>
                <a:path extrusionOk="0" h="5074" w="2804">
                  <a:moveTo>
                    <a:pt x="0" y="1"/>
                  </a:moveTo>
                  <a:lnTo>
                    <a:pt x="0" y="3309"/>
                  </a:lnTo>
                  <a:cubicBezTo>
                    <a:pt x="0" y="3403"/>
                    <a:pt x="63" y="3529"/>
                    <a:pt x="189" y="3624"/>
                  </a:cubicBezTo>
                  <a:lnTo>
                    <a:pt x="2804" y="5073"/>
                  </a:lnTo>
                  <a:lnTo>
                    <a:pt x="2804" y="141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33"/>
            <p:cNvSpPr/>
            <p:nvPr/>
          </p:nvSpPr>
          <p:spPr>
            <a:xfrm>
              <a:off x="-49535775" y="3355650"/>
              <a:ext cx="70100" cy="126850"/>
            </a:xfrm>
            <a:custGeom>
              <a:rect b="b" l="l" r="r" t="t"/>
              <a:pathLst>
                <a:path extrusionOk="0" h="5074" w="2804">
                  <a:moveTo>
                    <a:pt x="2804" y="1"/>
                  </a:moveTo>
                  <a:lnTo>
                    <a:pt x="0" y="1419"/>
                  </a:lnTo>
                  <a:lnTo>
                    <a:pt x="0" y="5073"/>
                  </a:lnTo>
                  <a:lnTo>
                    <a:pt x="2583" y="3624"/>
                  </a:lnTo>
                  <a:cubicBezTo>
                    <a:pt x="2709" y="3529"/>
                    <a:pt x="2804" y="3403"/>
                    <a:pt x="2804" y="3309"/>
                  </a:cubicBezTo>
                  <a:lnTo>
                    <a:pt x="280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33"/>
            <p:cNvSpPr/>
            <p:nvPr/>
          </p:nvSpPr>
          <p:spPr>
            <a:xfrm>
              <a:off x="-49685425" y="3183375"/>
              <a:ext cx="140200" cy="69925"/>
            </a:xfrm>
            <a:custGeom>
              <a:rect b="b" l="l" r="r" t="t"/>
              <a:pathLst>
                <a:path extrusionOk="0" h="2797" w="5608">
                  <a:moveTo>
                    <a:pt x="2792" y="0"/>
                  </a:moveTo>
                  <a:cubicBezTo>
                    <a:pt x="2741" y="0"/>
                    <a:pt x="2694" y="8"/>
                    <a:pt x="2647" y="24"/>
                  </a:cubicBezTo>
                  <a:lnTo>
                    <a:pt x="0" y="1378"/>
                  </a:lnTo>
                  <a:lnTo>
                    <a:pt x="2804" y="2796"/>
                  </a:lnTo>
                  <a:lnTo>
                    <a:pt x="5608" y="1378"/>
                  </a:lnTo>
                  <a:lnTo>
                    <a:pt x="2962" y="24"/>
                  </a:lnTo>
                  <a:cubicBezTo>
                    <a:pt x="2899" y="8"/>
                    <a:pt x="2843" y="0"/>
                    <a:pt x="279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7" name="Google Shape;427;p33"/>
          <p:cNvGrpSpPr/>
          <p:nvPr/>
        </p:nvGrpSpPr>
        <p:grpSpPr>
          <a:xfrm>
            <a:off x="1161087" y="4494245"/>
            <a:ext cx="301635" cy="261016"/>
            <a:chOff x="-49764975" y="3183375"/>
            <a:chExt cx="299300" cy="299125"/>
          </a:xfrm>
        </p:grpSpPr>
        <p:sp>
          <p:nvSpPr>
            <p:cNvPr id="428" name="Google Shape;428;p33"/>
            <p:cNvSpPr/>
            <p:nvPr/>
          </p:nvSpPr>
          <p:spPr>
            <a:xfrm>
              <a:off x="-49606675" y="3233575"/>
              <a:ext cx="70125" cy="103200"/>
            </a:xfrm>
            <a:custGeom>
              <a:rect b="b" l="l" r="r" t="t"/>
              <a:pathLst>
                <a:path extrusionOk="0" h="4128" w="2805">
                  <a:moveTo>
                    <a:pt x="2805" y="1"/>
                  </a:moveTo>
                  <a:lnTo>
                    <a:pt x="1" y="1355"/>
                  </a:lnTo>
                  <a:lnTo>
                    <a:pt x="1" y="4128"/>
                  </a:lnTo>
                  <a:lnTo>
                    <a:pt x="2805" y="2710"/>
                  </a:lnTo>
                  <a:lnTo>
                    <a:pt x="280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33"/>
            <p:cNvSpPr/>
            <p:nvPr/>
          </p:nvSpPr>
          <p:spPr>
            <a:xfrm>
              <a:off x="-49676775" y="3364325"/>
              <a:ext cx="52000" cy="118175"/>
            </a:xfrm>
            <a:custGeom>
              <a:rect b="b" l="l" r="r" t="t"/>
              <a:pathLst>
                <a:path extrusionOk="0" h="4727" w="2080">
                  <a:moveTo>
                    <a:pt x="2080" y="0"/>
                  </a:moveTo>
                  <a:lnTo>
                    <a:pt x="1" y="1072"/>
                  </a:lnTo>
                  <a:lnTo>
                    <a:pt x="1" y="4726"/>
                  </a:lnTo>
                  <a:lnTo>
                    <a:pt x="2080" y="3529"/>
                  </a:lnTo>
                  <a:lnTo>
                    <a:pt x="208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33"/>
            <p:cNvSpPr/>
            <p:nvPr/>
          </p:nvSpPr>
          <p:spPr>
            <a:xfrm>
              <a:off x="-49694100" y="3233575"/>
              <a:ext cx="69325" cy="103200"/>
            </a:xfrm>
            <a:custGeom>
              <a:rect b="b" l="l" r="r" t="t"/>
              <a:pathLst>
                <a:path extrusionOk="0" h="4128" w="2773">
                  <a:moveTo>
                    <a:pt x="1" y="1"/>
                  </a:moveTo>
                  <a:lnTo>
                    <a:pt x="1" y="2710"/>
                  </a:lnTo>
                  <a:lnTo>
                    <a:pt x="2773" y="4128"/>
                  </a:lnTo>
                  <a:lnTo>
                    <a:pt x="2773" y="135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33"/>
            <p:cNvSpPr/>
            <p:nvPr/>
          </p:nvSpPr>
          <p:spPr>
            <a:xfrm>
              <a:off x="-49756325" y="3314700"/>
              <a:ext cx="121325" cy="61450"/>
            </a:xfrm>
            <a:custGeom>
              <a:rect b="b" l="l" r="r" t="t"/>
              <a:pathLst>
                <a:path extrusionOk="0" h="2458" w="4853">
                  <a:moveTo>
                    <a:pt x="2048" y="1"/>
                  </a:moveTo>
                  <a:lnTo>
                    <a:pt x="1" y="1040"/>
                  </a:lnTo>
                  <a:lnTo>
                    <a:pt x="2836" y="2458"/>
                  </a:lnTo>
                  <a:lnTo>
                    <a:pt x="4852" y="1418"/>
                  </a:lnTo>
                  <a:lnTo>
                    <a:pt x="204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33"/>
            <p:cNvSpPr/>
            <p:nvPr/>
          </p:nvSpPr>
          <p:spPr>
            <a:xfrm>
              <a:off x="-49606675" y="3364325"/>
              <a:ext cx="52000" cy="118175"/>
            </a:xfrm>
            <a:custGeom>
              <a:rect b="b" l="l" r="r" t="t"/>
              <a:pathLst>
                <a:path extrusionOk="0" h="4727" w="2080">
                  <a:moveTo>
                    <a:pt x="1" y="0"/>
                  </a:moveTo>
                  <a:lnTo>
                    <a:pt x="1" y="3529"/>
                  </a:lnTo>
                  <a:lnTo>
                    <a:pt x="2080" y="4726"/>
                  </a:lnTo>
                  <a:lnTo>
                    <a:pt x="2080" y="107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33"/>
            <p:cNvSpPr/>
            <p:nvPr/>
          </p:nvSpPr>
          <p:spPr>
            <a:xfrm>
              <a:off x="-49595650" y="3314700"/>
              <a:ext cx="121325" cy="61450"/>
            </a:xfrm>
            <a:custGeom>
              <a:rect b="b" l="l" r="r" t="t"/>
              <a:pathLst>
                <a:path extrusionOk="0" h="2458" w="4853">
                  <a:moveTo>
                    <a:pt x="2773" y="1"/>
                  </a:moveTo>
                  <a:lnTo>
                    <a:pt x="1" y="1418"/>
                  </a:lnTo>
                  <a:lnTo>
                    <a:pt x="1985" y="2458"/>
                  </a:lnTo>
                  <a:lnTo>
                    <a:pt x="4852" y="1040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33"/>
            <p:cNvSpPr/>
            <p:nvPr/>
          </p:nvSpPr>
          <p:spPr>
            <a:xfrm>
              <a:off x="-49764975" y="3355650"/>
              <a:ext cx="70100" cy="126850"/>
            </a:xfrm>
            <a:custGeom>
              <a:rect b="b" l="l" r="r" t="t"/>
              <a:pathLst>
                <a:path extrusionOk="0" h="5074" w="2804">
                  <a:moveTo>
                    <a:pt x="0" y="1"/>
                  </a:moveTo>
                  <a:lnTo>
                    <a:pt x="0" y="3309"/>
                  </a:lnTo>
                  <a:cubicBezTo>
                    <a:pt x="0" y="3403"/>
                    <a:pt x="63" y="3529"/>
                    <a:pt x="189" y="3624"/>
                  </a:cubicBezTo>
                  <a:lnTo>
                    <a:pt x="2804" y="5073"/>
                  </a:lnTo>
                  <a:lnTo>
                    <a:pt x="2804" y="141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33"/>
            <p:cNvSpPr/>
            <p:nvPr/>
          </p:nvSpPr>
          <p:spPr>
            <a:xfrm>
              <a:off x="-49535775" y="3355650"/>
              <a:ext cx="70100" cy="126850"/>
            </a:xfrm>
            <a:custGeom>
              <a:rect b="b" l="l" r="r" t="t"/>
              <a:pathLst>
                <a:path extrusionOk="0" h="5074" w="2804">
                  <a:moveTo>
                    <a:pt x="2804" y="1"/>
                  </a:moveTo>
                  <a:lnTo>
                    <a:pt x="0" y="1419"/>
                  </a:lnTo>
                  <a:lnTo>
                    <a:pt x="0" y="5073"/>
                  </a:lnTo>
                  <a:lnTo>
                    <a:pt x="2583" y="3624"/>
                  </a:lnTo>
                  <a:cubicBezTo>
                    <a:pt x="2709" y="3529"/>
                    <a:pt x="2804" y="3403"/>
                    <a:pt x="2804" y="3309"/>
                  </a:cubicBezTo>
                  <a:lnTo>
                    <a:pt x="280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33"/>
            <p:cNvSpPr/>
            <p:nvPr/>
          </p:nvSpPr>
          <p:spPr>
            <a:xfrm>
              <a:off x="-49685425" y="3183375"/>
              <a:ext cx="140200" cy="69925"/>
            </a:xfrm>
            <a:custGeom>
              <a:rect b="b" l="l" r="r" t="t"/>
              <a:pathLst>
                <a:path extrusionOk="0" h="2797" w="5608">
                  <a:moveTo>
                    <a:pt x="2792" y="0"/>
                  </a:moveTo>
                  <a:cubicBezTo>
                    <a:pt x="2741" y="0"/>
                    <a:pt x="2694" y="8"/>
                    <a:pt x="2647" y="24"/>
                  </a:cubicBezTo>
                  <a:lnTo>
                    <a:pt x="0" y="1378"/>
                  </a:lnTo>
                  <a:lnTo>
                    <a:pt x="2804" y="2796"/>
                  </a:lnTo>
                  <a:lnTo>
                    <a:pt x="5608" y="1378"/>
                  </a:lnTo>
                  <a:lnTo>
                    <a:pt x="2962" y="24"/>
                  </a:lnTo>
                  <a:cubicBezTo>
                    <a:pt x="2899" y="8"/>
                    <a:pt x="2843" y="0"/>
                    <a:pt x="279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7" name="Google Shape;437;p33"/>
          <p:cNvGrpSpPr/>
          <p:nvPr/>
        </p:nvGrpSpPr>
        <p:grpSpPr>
          <a:xfrm>
            <a:off x="2322528" y="4494245"/>
            <a:ext cx="301635" cy="261016"/>
            <a:chOff x="-49764975" y="3183375"/>
            <a:chExt cx="299300" cy="299125"/>
          </a:xfrm>
        </p:grpSpPr>
        <p:sp>
          <p:nvSpPr>
            <p:cNvPr id="438" name="Google Shape;438;p33"/>
            <p:cNvSpPr/>
            <p:nvPr/>
          </p:nvSpPr>
          <p:spPr>
            <a:xfrm>
              <a:off x="-49606675" y="3233575"/>
              <a:ext cx="70125" cy="103200"/>
            </a:xfrm>
            <a:custGeom>
              <a:rect b="b" l="l" r="r" t="t"/>
              <a:pathLst>
                <a:path extrusionOk="0" h="4128" w="2805">
                  <a:moveTo>
                    <a:pt x="2805" y="1"/>
                  </a:moveTo>
                  <a:lnTo>
                    <a:pt x="1" y="1355"/>
                  </a:lnTo>
                  <a:lnTo>
                    <a:pt x="1" y="4128"/>
                  </a:lnTo>
                  <a:lnTo>
                    <a:pt x="2805" y="2710"/>
                  </a:lnTo>
                  <a:lnTo>
                    <a:pt x="280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33"/>
            <p:cNvSpPr/>
            <p:nvPr/>
          </p:nvSpPr>
          <p:spPr>
            <a:xfrm>
              <a:off x="-49676775" y="3364325"/>
              <a:ext cx="52000" cy="118175"/>
            </a:xfrm>
            <a:custGeom>
              <a:rect b="b" l="l" r="r" t="t"/>
              <a:pathLst>
                <a:path extrusionOk="0" h="4727" w="2080">
                  <a:moveTo>
                    <a:pt x="2080" y="0"/>
                  </a:moveTo>
                  <a:lnTo>
                    <a:pt x="1" y="1072"/>
                  </a:lnTo>
                  <a:lnTo>
                    <a:pt x="1" y="4726"/>
                  </a:lnTo>
                  <a:lnTo>
                    <a:pt x="2080" y="3529"/>
                  </a:lnTo>
                  <a:lnTo>
                    <a:pt x="208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33"/>
            <p:cNvSpPr/>
            <p:nvPr/>
          </p:nvSpPr>
          <p:spPr>
            <a:xfrm>
              <a:off x="-49694100" y="3233575"/>
              <a:ext cx="69325" cy="103200"/>
            </a:xfrm>
            <a:custGeom>
              <a:rect b="b" l="l" r="r" t="t"/>
              <a:pathLst>
                <a:path extrusionOk="0" h="4128" w="2773">
                  <a:moveTo>
                    <a:pt x="1" y="1"/>
                  </a:moveTo>
                  <a:lnTo>
                    <a:pt x="1" y="2710"/>
                  </a:lnTo>
                  <a:lnTo>
                    <a:pt x="2773" y="4128"/>
                  </a:lnTo>
                  <a:lnTo>
                    <a:pt x="2773" y="135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33"/>
            <p:cNvSpPr/>
            <p:nvPr/>
          </p:nvSpPr>
          <p:spPr>
            <a:xfrm>
              <a:off x="-49756325" y="3314700"/>
              <a:ext cx="121325" cy="61450"/>
            </a:xfrm>
            <a:custGeom>
              <a:rect b="b" l="l" r="r" t="t"/>
              <a:pathLst>
                <a:path extrusionOk="0" h="2458" w="4853">
                  <a:moveTo>
                    <a:pt x="2048" y="1"/>
                  </a:moveTo>
                  <a:lnTo>
                    <a:pt x="1" y="1040"/>
                  </a:lnTo>
                  <a:lnTo>
                    <a:pt x="2836" y="2458"/>
                  </a:lnTo>
                  <a:lnTo>
                    <a:pt x="4852" y="1418"/>
                  </a:lnTo>
                  <a:lnTo>
                    <a:pt x="204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33"/>
            <p:cNvSpPr/>
            <p:nvPr/>
          </p:nvSpPr>
          <p:spPr>
            <a:xfrm>
              <a:off x="-49606675" y="3364325"/>
              <a:ext cx="52000" cy="118175"/>
            </a:xfrm>
            <a:custGeom>
              <a:rect b="b" l="l" r="r" t="t"/>
              <a:pathLst>
                <a:path extrusionOk="0" h="4727" w="2080">
                  <a:moveTo>
                    <a:pt x="1" y="0"/>
                  </a:moveTo>
                  <a:lnTo>
                    <a:pt x="1" y="3529"/>
                  </a:lnTo>
                  <a:lnTo>
                    <a:pt x="2080" y="4726"/>
                  </a:lnTo>
                  <a:lnTo>
                    <a:pt x="2080" y="107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33"/>
            <p:cNvSpPr/>
            <p:nvPr/>
          </p:nvSpPr>
          <p:spPr>
            <a:xfrm>
              <a:off x="-49595650" y="3314700"/>
              <a:ext cx="121325" cy="61450"/>
            </a:xfrm>
            <a:custGeom>
              <a:rect b="b" l="l" r="r" t="t"/>
              <a:pathLst>
                <a:path extrusionOk="0" h="2458" w="4853">
                  <a:moveTo>
                    <a:pt x="2773" y="1"/>
                  </a:moveTo>
                  <a:lnTo>
                    <a:pt x="1" y="1418"/>
                  </a:lnTo>
                  <a:lnTo>
                    <a:pt x="1985" y="2458"/>
                  </a:lnTo>
                  <a:lnTo>
                    <a:pt x="4852" y="1040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33"/>
            <p:cNvSpPr/>
            <p:nvPr/>
          </p:nvSpPr>
          <p:spPr>
            <a:xfrm>
              <a:off x="-49764975" y="3355650"/>
              <a:ext cx="70100" cy="126850"/>
            </a:xfrm>
            <a:custGeom>
              <a:rect b="b" l="l" r="r" t="t"/>
              <a:pathLst>
                <a:path extrusionOk="0" h="5074" w="2804">
                  <a:moveTo>
                    <a:pt x="0" y="1"/>
                  </a:moveTo>
                  <a:lnTo>
                    <a:pt x="0" y="3309"/>
                  </a:lnTo>
                  <a:cubicBezTo>
                    <a:pt x="0" y="3403"/>
                    <a:pt x="63" y="3529"/>
                    <a:pt x="189" y="3624"/>
                  </a:cubicBezTo>
                  <a:lnTo>
                    <a:pt x="2804" y="5073"/>
                  </a:lnTo>
                  <a:lnTo>
                    <a:pt x="2804" y="141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33"/>
            <p:cNvSpPr/>
            <p:nvPr/>
          </p:nvSpPr>
          <p:spPr>
            <a:xfrm>
              <a:off x="-49535775" y="3355650"/>
              <a:ext cx="70100" cy="126850"/>
            </a:xfrm>
            <a:custGeom>
              <a:rect b="b" l="l" r="r" t="t"/>
              <a:pathLst>
                <a:path extrusionOk="0" h="5074" w="2804">
                  <a:moveTo>
                    <a:pt x="2804" y="1"/>
                  </a:moveTo>
                  <a:lnTo>
                    <a:pt x="0" y="1419"/>
                  </a:lnTo>
                  <a:lnTo>
                    <a:pt x="0" y="5073"/>
                  </a:lnTo>
                  <a:lnTo>
                    <a:pt x="2583" y="3624"/>
                  </a:lnTo>
                  <a:cubicBezTo>
                    <a:pt x="2709" y="3529"/>
                    <a:pt x="2804" y="3403"/>
                    <a:pt x="2804" y="3309"/>
                  </a:cubicBezTo>
                  <a:lnTo>
                    <a:pt x="280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33"/>
            <p:cNvSpPr/>
            <p:nvPr/>
          </p:nvSpPr>
          <p:spPr>
            <a:xfrm>
              <a:off x="-49685425" y="3183375"/>
              <a:ext cx="140200" cy="69925"/>
            </a:xfrm>
            <a:custGeom>
              <a:rect b="b" l="l" r="r" t="t"/>
              <a:pathLst>
                <a:path extrusionOk="0" h="2797" w="5608">
                  <a:moveTo>
                    <a:pt x="2792" y="0"/>
                  </a:moveTo>
                  <a:cubicBezTo>
                    <a:pt x="2741" y="0"/>
                    <a:pt x="2694" y="8"/>
                    <a:pt x="2647" y="24"/>
                  </a:cubicBezTo>
                  <a:lnTo>
                    <a:pt x="0" y="1378"/>
                  </a:lnTo>
                  <a:lnTo>
                    <a:pt x="2804" y="2796"/>
                  </a:lnTo>
                  <a:lnTo>
                    <a:pt x="5608" y="1378"/>
                  </a:lnTo>
                  <a:lnTo>
                    <a:pt x="2962" y="24"/>
                  </a:lnTo>
                  <a:cubicBezTo>
                    <a:pt x="2899" y="8"/>
                    <a:pt x="2843" y="0"/>
                    <a:pt x="279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47" name="Google Shape;447;p33"/>
          <p:cNvGrpSpPr/>
          <p:nvPr/>
        </p:nvGrpSpPr>
        <p:grpSpPr>
          <a:xfrm>
            <a:off x="3556741" y="4505631"/>
            <a:ext cx="301635" cy="261016"/>
            <a:chOff x="-49764975" y="3183375"/>
            <a:chExt cx="299300" cy="299125"/>
          </a:xfrm>
        </p:grpSpPr>
        <p:sp>
          <p:nvSpPr>
            <p:cNvPr id="448" name="Google Shape;448;p33"/>
            <p:cNvSpPr/>
            <p:nvPr/>
          </p:nvSpPr>
          <p:spPr>
            <a:xfrm>
              <a:off x="-49606675" y="3233575"/>
              <a:ext cx="70125" cy="103200"/>
            </a:xfrm>
            <a:custGeom>
              <a:rect b="b" l="l" r="r" t="t"/>
              <a:pathLst>
                <a:path extrusionOk="0" h="4128" w="2805">
                  <a:moveTo>
                    <a:pt x="2805" y="1"/>
                  </a:moveTo>
                  <a:lnTo>
                    <a:pt x="1" y="1355"/>
                  </a:lnTo>
                  <a:lnTo>
                    <a:pt x="1" y="4128"/>
                  </a:lnTo>
                  <a:lnTo>
                    <a:pt x="2805" y="2710"/>
                  </a:lnTo>
                  <a:lnTo>
                    <a:pt x="2805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33"/>
            <p:cNvSpPr/>
            <p:nvPr/>
          </p:nvSpPr>
          <p:spPr>
            <a:xfrm>
              <a:off x="-49676775" y="3364325"/>
              <a:ext cx="52000" cy="118175"/>
            </a:xfrm>
            <a:custGeom>
              <a:rect b="b" l="l" r="r" t="t"/>
              <a:pathLst>
                <a:path extrusionOk="0" h="4727" w="2080">
                  <a:moveTo>
                    <a:pt x="2080" y="0"/>
                  </a:moveTo>
                  <a:lnTo>
                    <a:pt x="1" y="1072"/>
                  </a:lnTo>
                  <a:lnTo>
                    <a:pt x="1" y="4726"/>
                  </a:lnTo>
                  <a:lnTo>
                    <a:pt x="2080" y="3529"/>
                  </a:lnTo>
                  <a:lnTo>
                    <a:pt x="2080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33"/>
            <p:cNvSpPr/>
            <p:nvPr/>
          </p:nvSpPr>
          <p:spPr>
            <a:xfrm>
              <a:off x="-49694100" y="3233575"/>
              <a:ext cx="69325" cy="103200"/>
            </a:xfrm>
            <a:custGeom>
              <a:rect b="b" l="l" r="r" t="t"/>
              <a:pathLst>
                <a:path extrusionOk="0" h="4128" w="2773">
                  <a:moveTo>
                    <a:pt x="1" y="1"/>
                  </a:moveTo>
                  <a:lnTo>
                    <a:pt x="1" y="2710"/>
                  </a:lnTo>
                  <a:lnTo>
                    <a:pt x="2773" y="4128"/>
                  </a:lnTo>
                  <a:lnTo>
                    <a:pt x="2773" y="135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33"/>
            <p:cNvSpPr/>
            <p:nvPr/>
          </p:nvSpPr>
          <p:spPr>
            <a:xfrm>
              <a:off x="-49756325" y="3314700"/>
              <a:ext cx="121325" cy="61450"/>
            </a:xfrm>
            <a:custGeom>
              <a:rect b="b" l="l" r="r" t="t"/>
              <a:pathLst>
                <a:path extrusionOk="0" h="2458" w="4853">
                  <a:moveTo>
                    <a:pt x="2048" y="1"/>
                  </a:moveTo>
                  <a:lnTo>
                    <a:pt x="1" y="1040"/>
                  </a:lnTo>
                  <a:lnTo>
                    <a:pt x="2836" y="2458"/>
                  </a:lnTo>
                  <a:lnTo>
                    <a:pt x="4852" y="1418"/>
                  </a:lnTo>
                  <a:lnTo>
                    <a:pt x="2048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33"/>
            <p:cNvSpPr/>
            <p:nvPr/>
          </p:nvSpPr>
          <p:spPr>
            <a:xfrm>
              <a:off x="-49606675" y="3364325"/>
              <a:ext cx="52000" cy="118175"/>
            </a:xfrm>
            <a:custGeom>
              <a:rect b="b" l="l" r="r" t="t"/>
              <a:pathLst>
                <a:path extrusionOk="0" h="4727" w="2080">
                  <a:moveTo>
                    <a:pt x="1" y="0"/>
                  </a:moveTo>
                  <a:lnTo>
                    <a:pt x="1" y="3529"/>
                  </a:lnTo>
                  <a:lnTo>
                    <a:pt x="2080" y="4726"/>
                  </a:lnTo>
                  <a:lnTo>
                    <a:pt x="2080" y="107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33"/>
            <p:cNvSpPr/>
            <p:nvPr/>
          </p:nvSpPr>
          <p:spPr>
            <a:xfrm>
              <a:off x="-49595650" y="3314700"/>
              <a:ext cx="121325" cy="61450"/>
            </a:xfrm>
            <a:custGeom>
              <a:rect b="b" l="l" r="r" t="t"/>
              <a:pathLst>
                <a:path extrusionOk="0" h="2458" w="4853">
                  <a:moveTo>
                    <a:pt x="2773" y="1"/>
                  </a:moveTo>
                  <a:lnTo>
                    <a:pt x="1" y="1418"/>
                  </a:lnTo>
                  <a:lnTo>
                    <a:pt x="1985" y="2458"/>
                  </a:lnTo>
                  <a:lnTo>
                    <a:pt x="4852" y="1040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33"/>
            <p:cNvSpPr/>
            <p:nvPr/>
          </p:nvSpPr>
          <p:spPr>
            <a:xfrm>
              <a:off x="-49764975" y="3355650"/>
              <a:ext cx="70100" cy="126850"/>
            </a:xfrm>
            <a:custGeom>
              <a:rect b="b" l="l" r="r" t="t"/>
              <a:pathLst>
                <a:path extrusionOk="0" h="5074" w="2804">
                  <a:moveTo>
                    <a:pt x="0" y="1"/>
                  </a:moveTo>
                  <a:lnTo>
                    <a:pt x="0" y="3309"/>
                  </a:lnTo>
                  <a:cubicBezTo>
                    <a:pt x="0" y="3403"/>
                    <a:pt x="63" y="3529"/>
                    <a:pt x="189" y="3624"/>
                  </a:cubicBezTo>
                  <a:lnTo>
                    <a:pt x="2804" y="5073"/>
                  </a:lnTo>
                  <a:lnTo>
                    <a:pt x="2804" y="141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33"/>
            <p:cNvSpPr/>
            <p:nvPr/>
          </p:nvSpPr>
          <p:spPr>
            <a:xfrm>
              <a:off x="-49535775" y="3355650"/>
              <a:ext cx="70100" cy="126850"/>
            </a:xfrm>
            <a:custGeom>
              <a:rect b="b" l="l" r="r" t="t"/>
              <a:pathLst>
                <a:path extrusionOk="0" h="5074" w="2804">
                  <a:moveTo>
                    <a:pt x="2804" y="1"/>
                  </a:moveTo>
                  <a:lnTo>
                    <a:pt x="0" y="1419"/>
                  </a:lnTo>
                  <a:lnTo>
                    <a:pt x="0" y="5073"/>
                  </a:lnTo>
                  <a:lnTo>
                    <a:pt x="2583" y="3624"/>
                  </a:lnTo>
                  <a:cubicBezTo>
                    <a:pt x="2709" y="3529"/>
                    <a:pt x="2804" y="3403"/>
                    <a:pt x="2804" y="3309"/>
                  </a:cubicBezTo>
                  <a:lnTo>
                    <a:pt x="2804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33"/>
            <p:cNvSpPr/>
            <p:nvPr/>
          </p:nvSpPr>
          <p:spPr>
            <a:xfrm>
              <a:off x="-49685425" y="3183375"/>
              <a:ext cx="140200" cy="69925"/>
            </a:xfrm>
            <a:custGeom>
              <a:rect b="b" l="l" r="r" t="t"/>
              <a:pathLst>
                <a:path extrusionOk="0" h="2797" w="5608">
                  <a:moveTo>
                    <a:pt x="2792" y="0"/>
                  </a:moveTo>
                  <a:cubicBezTo>
                    <a:pt x="2741" y="0"/>
                    <a:pt x="2694" y="8"/>
                    <a:pt x="2647" y="24"/>
                  </a:cubicBezTo>
                  <a:lnTo>
                    <a:pt x="0" y="1378"/>
                  </a:lnTo>
                  <a:lnTo>
                    <a:pt x="2804" y="2796"/>
                  </a:lnTo>
                  <a:lnTo>
                    <a:pt x="5608" y="1378"/>
                  </a:lnTo>
                  <a:lnTo>
                    <a:pt x="2962" y="24"/>
                  </a:lnTo>
                  <a:cubicBezTo>
                    <a:pt x="2899" y="8"/>
                    <a:pt x="2843" y="0"/>
                    <a:pt x="2792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57" name="Google Shape;457;p33"/>
          <p:cNvGrpSpPr/>
          <p:nvPr/>
        </p:nvGrpSpPr>
        <p:grpSpPr>
          <a:xfrm>
            <a:off x="4278122" y="4505631"/>
            <a:ext cx="301635" cy="261016"/>
            <a:chOff x="-49764975" y="3183375"/>
            <a:chExt cx="299300" cy="299125"/>
          </a:xfrm>
        </p:grpSpPr>
        <p:sp>
          <p:nvSpPr>
            <p:cNvPr id="458" name="Google Shape;458;p33"/>
            <p:cNvSpPr/>
            <p:nvPr/>
          </p:nvSpPr>
          <p:spPr>
            <a:xfrm>
              <a:off x="-49606675" y="3233575"/>
              <a:ext cx="70125" cy="103200"/>
            </a:xfrm>
            <a:custGeom>
              <a:rect b="b" l="l" r="r" t="t"/>
              <a:pathLst>
                <a:path extrusionOk="0" h="4128" w="2805">
                  <a:moveTo>
                    <a:pt x="2805" y="1"/>
                  </a:moveTo>
                  <a:lnTo>
                    <a:pt x="1" y="1355"/>
                  </a:lnTo>
                  <a:lnTo>
                    <a:pt x="1" y="4128"/>
                  </a:lnTo>
                  <a:lnTo>
                    <a:pt x="2805" y="2710"/>
                  </a:lnTo>
                  <a:lnTo>
                    <a:pt x="280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33"/>
            <p:cNvSpPr/>
            <p:nvPr/>
          </p:nvSpPr>
          <p:spPr>
            <a:xfrm>
              <a:off x="-49676775" y="3364325"/>
              <a:ext cx="52000" cy="118175"/>
            </a:xfrm>
            <a:custGeom>
              <a:rect b="b" l="l" r="r" t="t"/>
              <a:pathLst>
                <a:path extrusionOk="0" h="4727" w="2080">
                  <a:moveTo>
                    <a:pt x="2080" y="0"/>
                  </a:moveTo>
                  <a:lnTo>
                    <a:pt x="1" y="1072"/>
                  </a:lnTo>
                  <a:lnTo>
                    <a:pt x="1" y="4726"/>
                  </a:lnTo>
                  <a:lnTo>
                    <a:pt x="2080" y="3529"/>
                  </a:lnTo>
                  <a:lnTo>
                    <a:pt x="208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33"/>
            <p:cNvSpPr/>
            <p:nvPr/>
          </p:nvSpPr>
          <p:spPr>
            <a:xfrm>
              <a:off x="-49694100" y="3233575"/>
              <a:ext cx="69325" cy="103200"/>
            </a:xfrm>
            <a:custGeom>
              <a:rect b="b" l="l" r="r" t="t"/>
              <a:pathLst>
                <a:path extrusionOk="0" h="4128" w="2773">
                  <a:moveTo>
                    <a:pt x="1" y="1"/>
                  </a:moveTo>
                  <a:lnTo>
                    <a:pt x="1" y="2710"/>
                  </a:lnTo>
                  <a:lnTo>
                    <a:pt x="2773" y="4128"/>
                  </a:lnTo>
                  <a:lnTo>
                    <a:pt x="2773" y="135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33"/>
            <p:cNvSpPr/>
            <p:nvPr/>
          </p:nvSpPr>
          <p:spPr>
            <a:xfrm>
              <a:off x="-49756325" y="3314700"/>
              <a:ext cx="121325" cy="61450"/>
            </a:xfrm>
            <a:custGeom>
              <a:rect b="b" l="l" r="r" t="t"/>
              <a:pathLst>
                <a:path extrusionOk="0" h="2458" w="4853">
                  <a:moveTo>
                    <a:pt x="2048" y="1"/>
                  </a:moveTo>
                  <a:lnTo>
                    <a:pt x="1" y="1040"/>
                  </a:lnTo>
                  <a:lnTo>
                    <a:pt x="2836" y="2458"/>
                  </a:lnTo>
                  <a:lnTo>
                    <a:pt x="4852" y="1418"/>
                  </a:lnTo>
                  <a:lnTo>
                    <a:pt x="204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33"/>
            <p:cNvSpPr/>
            <p:nvPr/>
          </p:nvSpPr>
          <p:spPr>
            <a:xfrm>
              <a:off x="-49606675" y="3364325"/>
              <a:ext cx="52000" cy="118175"/>
            </a:xfrm>
            <a:custGeom>
              <a:rect b="b" l="l" r="r" t="t"/>
              <a:pathLst>
                <a:path extrusionOk="0" h="4727" w="2080">
                  <a:moveTo>
                    <a:pt x="1" y="0"/>
                  </a:moveTo>
                  <a:lnTo>
                    <a:pt x="1" y="3529"/>
                  </a:lnTo>
                  <a:lnTo>
                    <a:pt x="2080" y="4726"/>
                  </a:lnTo>
                  <a:lnTo>
                    <a:pt x="2080" y="107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33"/>
            <p:cNvSpPr/>
            <p:nvPr/>
          </p:nvSpPr>
          <p:spPr>
            <a:xfrm>
              <a:off x="-49595650" y="3314700"/>
              <a:ext cx="121325" cy="61450"/>
            </a:xfrm>
            <a:custGeom>
              <a:rect b="b" l="l" r="r" t="t"/>
              <a:pathLst>
                <a:path extrusionOk="0" h="2458" w="4853">
                  <a:moveTo>
                    <a:pt x="2773" y="1"/>
                  </a:moveTo>
                  <a:lnTo>
                    <a:pt x="1" y="1418"/>
                  </a:lnTo>
                  <a:lnTo>
                    <a:pt x="1985" y="2458"/>
                  </a:lnTo>
                  <a:lnTo>
                    <a:pt x="4852" y="1040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33"/>
            <p:cNvSpPr/>
            <p:nvPr/>
          </p:nvSpPr>
          <p:spPr>
            <a:xfrm>
              <a:off x="-49764975" y="3355650"/>
              <a:ext cx="70100" cy="126850"/>
            </a:xfrm>
            <a:custGeom>
              <a:rect b="b" l="l" r="r" t="t"/>
              <a:pathLst>
                <a:path extrusionOk="0" h="5074" w="2804">
                  <a:moveTo>
                    <a:pt x="0" y="1"/>
                  </a:moveTo>
                  <a:lnTo>
                    <a:pt x="0" y="3309"/>
                  </a:lnTo>
                  <a:cubicBezTo>
                    <a:pt x="0" y="3403"/>
                    <a:pt x="63" y="3529"/>
                    <a:pt x="189" y="3624"/>
                  </a:cubicBezTo>
                  <a:lnTo>
                    <a:pt x="2804" y="5073"/>
                  </a:lnTo>
                  <a:lnTo>
                    <a:pt x="2804" y="141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33"/>
            <p:cNvSpPr/>
            <p:nvPr/>
          </p:nvSpPr>
          <p:spPr>
            <a:xfrm>
              <a:off x="-49535775" y="3355650"/>
              <a:ext cx="70100" cy="126850"/>
            </a:xfrm>
            <a:custGeom>
              <a:rect b="b" l="l" r="r" t="t"/>
              <a:pathLst>
                <a:path extrusionOk="0" h="5074" w="2804">
                  <a:moveTo>
                    <a:pt x="2804" y="1"/>
                  </a:moveTo>
                  <a:lnTo>
                    <a:pt x="0" y="1419"/>
                  </a:lnTo>
                  <a:lnTo>
                    <a:pt x="0" y="5073"/>
                  </a:lnTo>
                  <a:lnTo>
                    <a:pt x="2583" y="3624"/>
                  </a:lnTo>
                  <a:cubicBezTo>
                    <a:pt x="2709" y="3529"/>
                    <a:pt x="2804" y="3403"/>
                    <a:pt x="2804" y="3309"/>
                  </a:cubicBezTo>
                  <a:lnTo>
                    <a:pt x="280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33"/>
            <p:cNvSpPr/>
            <p:nvPr/>
          </p:nvSpPr>
          <p:spPr>
            <a:xfrm>
              <a:off x="-49685425" y="3183375"/>
              <a:ext cx="140200" cy="69925"/>
            </a:xfrm>
            <a:custGeom>
              <a:rect b="b" l="l" r="r" t="t"/>
              <a:pathLst>
                <a:path extrusionOk="0" h="2797" w="5608">
                  <a:moveTo>
                    <a:pt x="2792" y="0"/>
                  </a:moveTo>
                  <a:cubicBezTo>
                    <a:pt x="2741" y="0"/>
                    <a:pt x="2694" y="8"/>
                    <a:pt x="2647" y="24"/>
                  </a:cubicBezTo>
                  <a:lnTo>
                    <a:pt x="0" y="1378"/>
                  </a:lnTo>
                  <a:lnTo>
                    <a:pt x="2804" y="2796"/>
                  </a:lnTo>
                  <a:lnTo>
                    <a:pt x="5608" y="1378"/>
                  </a:lnTo>
                  <a:lnTo>
                    <a:pt x="2962" y="24"/>
                  </a:lnTo>
                  <a:cubicBezTo>
                    <a:pt x="2899" y="8"/>
                    <a:pt x="2843" y="0"/>
                    <a:pt x="279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7" name="Google Shape;467;p33"/>
          <p:cNvSpPr txBox="1"/>
          <p:nvPr>
            <p:ph type="ctrTitle"/>
          </p:nvPr>
        </p:nvSpPr>
        <p:spPr>
          <a:xfrm>
            <a:off x="1964850" y="48050"/>
            <a:ext cx="5214300" cy="52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E2A47"/>
                </a:solidFill>
              </a:rPr>
              <a:t>Manufacturing</a:t>
            </a:r>
            <a:endParaRPr>
              <a:solidFill>
                <a:srgbClr val="0E2A47"/>
              </a:solidFill>
            </a:endParaRPr>
          </a:p>
        </p:txBody>
      </p:sp>
      <p:sp>
        <p:nvSpPr>
          <p:cNvPr id="468" name="Google Shape;468;p33"/>
          <p:cNvSpPr txBox="1"/>
          <p:nvPr>
            <p:ph type="ctrTitle"/>
          </p:nvPr>
        </p:nvSpPr>
        <p:spPr>
          <a:xfrm>
            <a:off x="59850" y="505250"/>
            <a:ext cx="27453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E2A47"/>
                </a:solidFill>
              </a:rPr>
              <a:t>5 Layer Design:</a:t>
            </a:r>
            <a:endParaRPr sz="1800">
              <a:solidFill>
                <a:srgbClr val="0E2A47"/>
              </a:solidFill>
            </a:endParaRPr>
          </a:p>
        </p:txBody>
      </p:sp>
      <p:pic>
        <p:nvPicPr>
          <p:cNvPr id="469" name="Google Shape;46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025" y="925637"/>
            <a:ext cx="1828799" cy="137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0" name="Google Shape;470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84924" y="925637"/>
            <a:ext cx="1828799" cy="137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" name="Google Shape;471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50874" y="925637"/>
            <a:ext cx="1828801" cy="137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2" name="Google Shape;472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11299" y="925637"/>
            <a:ext cx="1828801" cy="137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3" name="Google Shape;473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143725" y="2458175"/>
            <a:ext cx="2770041" cy="1938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" name="Google Shape;474;p3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7625" y="2453850"/>
            <a:ext cx="2930579" cy="1938527"/>
          </a:xfrm>
          <a:prstGeom prst="rect">
            <a:avLst/>
          </a:prstGeom>
          <a:noFill/>
          <a:ln>
            <a:noFill/>
          </a:ln>
        </p:spPr>
      </p:pic>
      <p:pic>
        <p:nvPicPr>
          <p:cNvPr id="475" name="Google Shape;475;p3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110671" y="2458175"/>
            <a:ext cx="2930575" cy="1938528"/>
          </a:xfrm>
          <a:prstGeom prst="rect">
            <a:avLst/>
          </a:prstGeom>
          <a:noFill/>
          <a:ln>
            <a:noFill/>
          </a:ln>
        </p:spPr>
      </p:pic>
      <p:pic>
        <p:nvPicPr>
          <p:cNvPr id="476" name="Google Shape;476;p33"/>
          <p:cNvPicPr preferRelativeResize="0"/>
          <p:nvPr/>
        </p:nvPicPr>
        <p:blipFill rotWithShape="1">
          <a:blip r:embed="rId10">
            <a:alphaModFix/>
          </a:blip>
          <a:srcRect b="21079" l="3010" r="24278" t="16185"/>
          <a:stretch/>
        </p:blipFill>
        <p:spPr>
          <a:xfrm rot="-5400000">
            <a:off x="6288250" y="2168952"/>
            <a:ext cx="2528398" cy="2908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34"/>
          <p:cNvSpPr txBox="1"/>
          <p:nvPr>
            <p:ph idx="1" type="body"/>
          </p:nvPr>
        </p:nvSpPr>
        <p:spPr>
          <a:xfrm>
            <a:off x="288625" y="884125"/>
            <a:ext cx="8296200" cy="351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Challenges faced while manufacturing the first iteration of our prototype:</a:t>
            </a:r>
            <a:endParaRPr sz="1500"/>
          </a:p>
          <a:p>
            <a:pPr indent="-32385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Experimenting with </a:t>
            </a:r>
            <a:r>
              <a:rPr lang="en" sz="1500"/>
              <a:t>vector</a:t>
            </a:r>
            <a:r>
              <a:rPr lang="en" sz="1500"/>
              <a:t> print speed and power values for different materials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Original design was too large to fit on our material sheet</a:t>
            </a:r>
            <a:endParaRPr sz="1500"/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Scaling the design down in the code to align with the pins in the jig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Lamination issues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Selecting an appropriate temperature for lamination </a:t>
            </a:r>
            <a:endParaRPr sz="1500"/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Improper lamination due to </a:t>
            </a:r>
            <a:r>
              <a:rPr lang="en" sz="1500"/>
              <a:t>unevenness of the heating pad</a:t>
            </a:r>
            <a:r>
              <a:rPr lang="en" sz="1500"/>
              <a:t> 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The final cut</a:t>
            </a:r>
            <a:endParaRPr sz="15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500"/>
              <a:t>Aligning of cardstock on the Epilog laser to match the position of the dxf cut</a:t>
            </a:r>
            <a:r>
              <a:rPr lang="en" sz="1300"/>
              <a:t> 	</a:t>
            </a:r>
            <a:endParaRPr sz="1300"/>
          </a:p>
          <a:p>
            <a:pPr indent="0" lvl="0" marL="9144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300"/>
              <a:t>  </a:t>
            </a:r>
            <a:endParaRPr sz="1300"/>
          </a:p>
        </p:txBody>
      </p:sp>
      <p:sp>
        <p:nvSpPr>
          <p:cNvPr id="482" name="Google Shape;482;p34"/>
          <p:cNvSpPr txBox="1"/>
          <p:nvPr>
            <p:ph type="ctrTitle"/>
          </p:nvPr>
        </p:nvSpPr>
        <p:spPr>
          <a:xfrm>
            <a:off x="1964850" y="205925"/>
            <a:ext cx="5214300" cy="60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0E2A47"/>
                </a:solidFill>
              </a:rPr>
              <a:t>Manufacturing Challenges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35"/>
          <p:cNvSpPr txBox="1"/>
          <p:nvPr>
            <p:ph idx="4294967295" type="subTitle"/>
          </p:nvPr>
        </p:nvSpPr>
        <p:spPr>
          <a:xfrm>
            <a:off x="35175" y="4758275"/>
            <a:ext cx="1077900" cy="2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/>
              <a:t>Project Update</a:t>
            </a:r>
            <a:endParaRPr sz="1000"/>
          </a:p>
        </p:txBody>
      </p:sp>
      <p:cxnSp>
        <p:nvCxnSpPr>
          <p:cNvPr id="488" name="Google Shape;488;p35"/>
          <p:cNvCxnSpPr/>
          <p:nvPr/>
        </p:nvCxnSpPr>
        <p:spPr>
          <a:xfrm rot="10800000">
            <a:off x="26450" y="4770875"/>
            <a:ext cx="46836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9" name="Google Shape;489;p35"/>
          <p:cNvSpPr txBox="1"/>
          <p:nvPr>
            <p:ph idx="4294967295" type="subTitle"/>
          </p:nvPr>
        </p:nvSpPr>
        <p:spPr>
          <a:xfrm>
            <a:off x="955213" y="4758425"/>
            <a:ext cx="810300" cy="27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/>
              <a:t>Dynamics</a:t>
            </a:r>
            <a:endParaRPr sz="1000"/>
          </a:p>
        </p:txBody>
      </p:sp>
      <p:sp>
        <p:nvSpPr>
          <p:cNvPr id="490" name="Google Shape;490;p35"/>
          <p:cNvSpPr txBox="1"/>
          <p:nvPr>
            <p:ph idx="4294967295" type="subTitle"/>
          </p:nvPr>
        </p:nvSpPr>
        <p:spPr>
          <a:xfrm>
            <a:off x="1531450" y="4678025"/>
            <a:ext cx="1949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/>
              <a:t>Data Collection, Parameter Identification, and Model Fitting</a:t>
            </a:r>
            <a:endParaRPr sz="1000"/>
          </a:p>
        </p:txBody>
      </p:sp>
      <p:sp>
        <p:nvSpPr>
          <p:cNvPr id="491" name="Google Shape;491;p35"/>
          <p:cNvSpPr txBox="1"/>
          <p:nvPr>
            <p:ph idx="4294967295" type="subTitle"/>
          </p:nvPr>
        </p:nvSpPr>
        <p:spPr>
          <a:xfrm>
            <a:off x="3248588" y="4758425"/>
            <a:ext cx="967800" cy="27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/>
              <a:t>Manufacturing</a:t>
            </a:r>
            <a:endParaRPr sz="1000"/>
          </a:p>
        </p:txBody>
      </p:sp>
      <p:sp>
        <p:nvSpPr>
          <p:cNvPr id="492" name="Google Shape;492;p35"/>
          <p:cNvSpPr txBox="1"/>
          <p:nvPr>
            <p:ph idx="4294967295" type="subTitle"/>
          </p:nvPr>
        </p:nvSpPr>
        <p:spPr>
          <a:xfrm>
            <a:off x="4058525" y="4758275"/>
            <a:ext cx="1077900" cy="2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000">
                <a:latin typeface="Roboto Condensed"/>
                <a:ea typeface="Roboto Condensed"/>
                <a:cs typeface="Roboto Condensed"/>
                <a:sym typeface="Roboto Condensed"/>
              </a:rPr>
              <a:t>Future Plans</a:t>
            </a:r>
            <a:endParaRPr b="1" sz="10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grpSp>
        <p:nvGrpSpPr>
          <p:cNvPr id="493" name="Google Shape;493;p35"/>
          <p:cNvGrpSpPr/>
          <p:nvPr/>
        </p:nvGrpSpPr>
        <p:grpSpPr>
          <a:xfrm>
            <a:off x="366933" y="4505631"/>
            <a:ext cx="301635" cy="261016"/>
            <a:chOff x="-49764975" y="3183375"/>
            <a:chExt cx="299300" cy="299125"/>
          </a:xfrm>
        </p:grpSpPr>
        <p:sp>
          <p:nvSpPr>
            <p:cNvPr id="494" name="Google Shape;494;p35"/>
            <p:cNvSpPr/>
            <p:nvPr/>
          </p:nvSpPr>
          <p:spPr>
            <a:xfrm>
              <a:off x="-49606675" y="3233575"/>
              <a:ext cx="70125" cy="103200"/>
            </a:xfrm>
            <a:custGeom>
              <a:rect b="b" l="l" r="r" t="t"/>
              <a:pathLst>
                <a:path extrusionOk="0" h="4128" w="2805">
                  <a:moveTo>
                    <a:pt x="2805" y="1"/>
                  </a:moveTo>
                  <a:lnTo>
                    <a:pt x="1" y="1355"/>
                  </a:lnTo>
                  <a:lnTo>
                    <a:pt x="1" y="4128"/>
                  </a:lnTo>
                  <a:lnTo>
                    <a:pt x="2805" y="2710"/>
                  </a:lnTo>
                  <a:lnTo>
                    <a:pt x="280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35"/>
            <p:cNvSpPr/>
            <p:nvPr/>
          </p:nvSpPr>
          <p:spPr>
            <a:xfrm>
              <a:off x="-49676775" y="3364325"/>
              <a:ext cx="52000" cy="118175"/>
            </a:xfrm>
            <a:custGeom>
              <a:rect b="b" l="l" r="r" t="t"/>
              <a:pathLst>
                <a:path extrusionOk="0" h="4727" w="2080">
                  <a:moveTo>
                    <a:pt x="2080" y="0"/>
                  </a:moveTo>
                  <a:lnTo>
                    <a:pt x="1" y="1072"/>
                  </a:lnTo>
                  <a:lnTo>
                    <a:pt x="1" y="4726"/>
                  </a:lnTo>
                  <a:lnTo>
                    <a:pt x="2080" y="3529"/>
                  </a:lnTo>
                  <a:lnTo>
                    <a:pt x="208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35"/>
            <p:cNvSpPr/>
            <p:nvPr/>
          </p:nvSpPr>
          <p:spPr>
            <a:xfrm>
              <a:off x="-49694100" y="3233575"/>
              <a:ext cx="69325" cy="103200"/>
            </a:xfrm>
            <a:custGeom>
              <a:rect b="b" l="l" r="r" t="t"/>
              <a:pathLst>
                <a:path extrusionOk="0" h="4128" w="2773">
                  <a:moveTo>
                    <a:pt x="1" y="1"/>
                  </a:moveTo>
                  <a:lnTo>
                    <a:pt x="1" y="2710"/>
                  </a:lnTo>
                  <a:lnTo>
                    <a:pt x="2773" y="4128"/>
                  </a:lnTo>
                  <a:lnTo>
                    <a:pt x="2773" y="135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35"/>
            <p:cNvSpPr/>
            <p:nvPr/>
          </p:nvSpPr>
          <p:spPr>
            <a:xfrm>
              <a:off x="-49756325" y="3314700"/>
              <a:ext cx="121325" cy="61450"/>
            </a:xfrm>
            <a:custGeom>
              <a:rect b="b" l="l" r="r" t="t"/>
              <a:pathLst>
                <a:path extrusionOk="0" h="2458" w="4853">
                  <a:moveTo>
                    <a:pt x="2048" y="1"/>
                  </a:moveTo>
                  <a:lnTo>
                    <a:pt x="1" y="1040"/>
                  </a:lnTo>
                  <a:lnTo>
                    <a:pt x="2836" y="2458"/>
                  </a:lnTo>
                  <a:lnTo>
                    <a:pt x="4852" y="1418"/>
                  </a:lnTo>
                  <a:lnTo>
                    <a:pt x="204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35"/>
            <p:cNvSpPr/>
            <p:nvPr/>
          </p:nvSpPr>
          <p:spPr>
            <a:xfrm>
              <a:off x="-49606675" y="3364325"/>
              <a:ext cx="52000" cy="118175"/>
            </a:xfrm>
            <a:custGeom>
              <a:rect b="b" l="l" r="r" t="t"/>
              <a:pathLst>
                <a:path extrusionOk="0" h="4727" w="2080">
                  <a:moveTo>
                    <a:pt x="1" y="0"/>
                  </a:moveTo>
                  <a:lnTo>
                    <a:pt x="1" y="3529"/>
                  </a:lnTo>
                  <a:lnTo>
                    <a:pt x="2080" y="4726"/>
                  </a:lnTo>
                  <a:lnTo>
                    <a:pt x="2080" y="107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35"/>
            <p:cNvSpPr/>
            <p:nvPr/>
          </p:nvSpPr>
          <p:spPr>
            <a:xfrm>
              <a:off x="-49595650" y="3314700"/>
              <a:ext cx="121325" cy="61450"/>
            </a:xfrm>
            <a:custGeom>
              <a:rect b="b" l="l" r="r" t="t"/>
              <a:pathLst>
                <a:path extrusionOk="0" h="2458" w="4853">
                  <a:moveTo>
                    <a:pt x="2773" y="1"/>
                  </a:moveTo>
                  <a:lnTo>
                    <a:pt x="1" y="1418"/>
                  </a:lnTo>
                  <a:lnTo>
                    <a:pt x="1985" y="2458"/>
                  </a:lnTo>
                  <a:lnTo>
                    <a:pt x="4852" y="1040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35"/>
            <p:cNvSpPr/>
            <p:nvPr/>
          </p:nvSpPr>
          <p:spPr>
            <a:xfrm>
              <a:off x="-49764975" y="3355650"/>
              <a:ext cx="70100" cy="126850"/>
            </a:xfrm>
            <a:custGeom>
              <a:rect b="b" l="l" r="r" t="t"/>
              <a:pathLst>
                <a:path extrusionOk="0" h="5074" w="2804">
                  <a:moveTo>
                    <a:pt x="0" y="1"/>
                  </a:moveTo>
                  <a:lnTo>
                    <a:pt x="0" y="3309"/>
                  </a:lnTo>
                  <a:cubicBezTo>
                    <a:pt x="0" y="3403"/>
                    <a:pt x="63" y="3529"/>
                    <a:pt x="189" y="3624"/>
                  </a:cubicBezTo>
                  <a:lnTo>
                    <a:pt x="2804" y="5073"/>
                  </a:lnTo>
                  <a:lnTo>
                    <a:pt x="2804" y="141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35"/>
            <p:cNvSpPr/>
            <p:nvPr/>
          </p:nvSpPr>
          <p:spPr>
            <a:xfrm>
              <a:off x="-49535775" y="3355650"/>
              <a:ext cx="70100" cy="126850"/>
            </a:xfrm>
            <a:custGeom>
              <a:rect b="b" l="l" r="r" t="t"/>
              <a:pathLst>
                <a:path extrusionOk="0" h="5074" w="2804">
                  <a:moveTo>
                    <a:pt x="2804" y="1"/>
                  </a:moveTo>
                  <a:lnTo>
                    <a:pt x="0" y="1419"/>
                  </a:lnTo>
                  <a:lnTo>
                    <a:pt x="0" y="5073"/>
                  </a:lnTo>
                  <a:lnTo>
                    <a:pt x="2583" y="3624"/>
                  </a:lnTo>
                  <a:cubicBezTo>
                    <a:pt x="2709" y="3529"/>
                    <a:pt x="2804" y="3403"/>
                    <a:pt x="2804" y="3309"/>
                  </a:cubicBezTo>
                  <a:lnTo>
                    <a:pt x="280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35"/>
            <p:cNvSpPr/>
            <p:nvPr/>
          </p:nvSpPr>
          <p:spPr>
            <a:xfrm>
              <a:off x="-49685425" y="3183375"/>
              <a:ext cx="140200" cy="69925"/>
            </a:xfrm>
            <a:custGeom>
              <a:rect b="b" l="l" r="r" t="t"/>
              <a:pathLst>
                <a:path extrusionOk="0" h="2797" w="5608">
                  <a:moveTo>
                    <a:pt x="2792" y="0"/>
                  </a:moveTo>
                  <a:cubicBezTo>
                    <a:pt x="2741" y="0"/>
                    <a:pt x="2694" y="8"/>
                    <a:pt x="2647" y="24"/>
                  </a:cubicBezTo>
                  <a:lnTo>
                    <a:pt x="0" y="1378"/>
                  </a:lnTo>
                  <a:lnTo>
                    <a:pt x="2804" y="2796"/>
                  </a:lnTo>
                  <a:lnTo>
                    <a:pt x="5608" y="1378"/>
                  </a:lnTo>
                  <a:lnTo>
                    <a:pt x="2962" y="24"/>
                  </a:lnTo>
                  <a:cubicBezTo>
                    <a:pt x="2899" y="8"/>
                    <a:pt x="2843" y="0"/>
                    <a:pt x="279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03" name="Google Shape;503;p35"/>
          <p:cNvGrpSpPr/>
          <p:nvPr/>
        </p:nvGrpSpPr>
        <p:grpSpPr>
          <a:xfrm>
            <a:off x="1161087" y="4494245"/>
            <a:ext cx="301635" cy="261016"/>
            <a:chOff x="-49764975" y="3183375"/>
            <a:chExt cx="299300" cy="299125"/>
          </a:xfrm>
        </p:grpSpPr>
        <p:sp>
          <p:nvSpPr>
            <p:cNvPr id="504" name="Google Shape;504;p35"/>
            <p:cNvSpPr/>
            <p:nvPr/>
          </p:nvSpPr>
          <p:spPr>
            <a:xfrm>
              <a:off x="-49606675" y="3233575"/>
              <a:ext cx="70125" cy="103200"/>
            </a:xfrm>
            <a:custGeom>
              <a:rect b="b" l="l" r="r" t="t"/>
              <a:pathLst>
                <a:path extrusionOk="0" h="4128" w="2805">
                  <a:moveTo>
                    <a:pt x="2805" y="1"/>
                  </a:moveTo>
                  <a:lnTo>
                    <a:pt x="1" y="1355"/>
                  </a:lnTo>
                  <a:lnTo>
                    <a:pt x="1" y="4128"/>
                  </a:lnTo>
                  <a:lnTo>
                    <a:pt x="2805" y="2710"/>
                  </a:lnTo>
                  <a:lnTo>
                    <a:pt x="280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35"/>
            <p:cNvSpPr/>
            <p:nvPr/>
          </p:nvSpPr>
          <p:spPr>
            <a:xfrm>
              <a:off x="-49676775" y="3364325"/>
              <a:ext cx="52000" cy="118175"/>
            </a:xfrm>
            <a:custGeom>
              <a:rect b="b" l="l" r="r" t="t"/>
              <a:pathLst>
                <a:path extrusionOk="0" h="4727" w="2080">
                  <a:moveTo>
                    <a:pt x="2080" y="0"/>
                  </a:moveTo>
                  <a:lnTo>
                    <a:pt x="1" y="1072"/>
                  </a:lnTo>
                  <a:lnTo>
                    <a:pt x="1" y="4726"/>
                  </a:lnTo>
                  <a:lnTo>
                    <a:pt x="2080" y="3529"/>
                  </a:lnTo>
                  <a:lnTo>
                    <a:pt x="208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35"/>
            <p:cNvSpPr/>
            <p:nvPr/>
          </p:nvSpPr>
          <p:spPr>
            <a:xfrm>
              <a:off x="-49694100" y="3233575"/>
              <a:ext cx="69325" cy="103200"/>
            </a:xfrm>
            <a:custGeom>
              <a:rect b="b" l="l" r="r" t="t"/>
              <a:pathLst>
                <a:path extrusionOk="0" h="4128" w="2773">
                  <a:moveTo>
                    <a:pt x="1" y="1"/>
                  </a:moveTo>
                  <a:lnTo>
                    <a:pt x="1" y="2710"/>
                  </a:lnTo>
                  <a:lnTo>
                    <a:pt x="2773" y="4128"/>
                  </a:lnTo>
                  <a:lnTo>
                    <a:pt x="2773" y="135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35"/>
            <p:cNvSpPr/>
            <p:nvPr/>
          </p:nvSpPr>
          <p:spPr>
            <a:xfrm>
              <a:off x="-49756325" y="3314700"/>
              <a:ext cx="121325" cy="61450"/>
            </a:xfrm>
            <a:custGeom>
              <a:rect b="b" l="l" r="r" t="t"/>
              <a:pathLst>
                <a:path extrusionOk="0" h="2458" w="4853">
                  <a:moveTo>
                    <a:pt x="2048" y="1"/>
                  </a:moveTo>
                  <a:lnTo>
                    <a:pt x="1" y="1040"/>
                  </a:lnTo>
                  <a:lnTo>
                    <a:pt x="2836" y="2458"/>
                  </a:lnTo>
                  <a:lnTo>
                    <a:pt x="4852" y="1418"/>
                  </a:lnTo>
                  <a:lnTo>
                    <a:pt x="204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35"/>
            <p:cNvSpPr/>
            <p:nvPr/>
          </p:nvSpPr>
          <p:spPr>
            <a:xfrm>
              <a:off x="-49606675" y="3364325"/>
              <a:ext cx="52000" cy="118175"/>
            </a:xfrm>
            <a:custGeom>
              <a:rect b="b" l="l" r="r" t="t"/>
              <a:pathLst>
                <a:path extrusionOk="0" h="4727" w="2080">
                  <a:moveTo>
                    <a:pt x="1" y="0"/>
                  </a:moveTo>
                  <a:lnTo>
                    <a:pt x="1" y="3529"/>
                  </a:lnTo>
                  <a:lnTo>
                    <a:pt x="2080" y="4726"/>
                  </a:lnTo>
                  <a:lnTo>
                    <a:pt x="2080" y="107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35"/>
            <p:cNvSpPr/>
            <p:nvPr/>
          </p:nvSpPr>
          <p:spPr>
            <a:xfrm>
              <a:off x="-49595650" y="3314700"/>
              <a:ext cx="121325" cy="61450"/>
            </a:xfrm>
            <a:custGeom>
              <a:rect b="b" l="l" r="r" t="t"/>
              <a:pathLst>
                <a:path extrusionOk="0" h="2458" w="4853">
                  <a:moveTo>
                    <a:pt x="2773" y="1"/>
                  </a:moveTo>
                  <a:lnTo>
                    <a:pt x="1" y="1418"/>
                  </a:lnTo>
                  <a:lnTo>
                    <a:pt x="1985" y="2458"/>
                  </a:lnTo>
                  <a:lnTo>
                    <a:pt x="4852" y="1040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35"/>
            <p:cNvSpPr/>
            <p:nvPr/>
          </p:nvSpPr>
          <p:spPr>
            <a:xfrm>
              <a:off x="-49764975" y="3355650"/>
              <a:ext cx="70100" cy="126850"/>
            </a:xfrm>
            <a:custGeom>
              <a:rect b="b" l="l" r="r" t="t"/>
              <a:pathLst>
                <a:path extrusionOk="0" h="5074" w="2804">
                  <a:moveTo>
                    <a:pt x="0" y="1"/>
                  </a:moveTo>
                  <a:lnTo>
                    <a:pt x="0" y="3309"/>
                  </a:lnTo>
                  <a:cubicBezTo>
                    <a:pt x="0" y="3403"/>
                    <a:pt x="63" y="3529"/>
                    <a:pt x="189" y="3624"/>
                  </a:cubicBezTo>
                  <a:lnTo>
                    <a:pt x="2804" y="5073"/>
                  </a:lnTo>
                  <a:lnTo>
                    <a:pt x="2804" y="141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35"/>
            <p:cNvSpPr/>
            <p:nvPr/>
          </p:nvSpPr>
          <p:spPr>
            <a:xfrm>
              <a:off x="-49535775" y="3355650"/>
              <a:ext cx="70100" cy="126850"/>
            </a:xfrm>
            <a:custGeom>
              <a:rect b="b" l="l" r="r" t="t"/>
              <a:pathLst>
                <a:path extrusionOk="0" h="5074" w="2804">
                  <a:moveTo>
                    <a:pt x="2804" y="1"/>
                  </a:moveTo>
                  <a:lnTo>
                    <a:pt x="0" y="1419"/>
                  </a:lnTo>
                  <a:lnTo>
                    <a:pt x="0" y="5073"/>
                  </a:lnTo>
                  <a:lnTo>
                    <a:pt x="2583" y="3624"/>
                  </a:lnTo>
                  <a:cubicBezTo>
                    <a:pt x="2709" y="3529"/>
                    <a:pt x="2804" y="3403"/>
                    <a:pt x="2804" y="3309"/>
                  </a:cubicBezTo>
                  <a:lnTo>
                    <a:pt x="280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35"/>
            <p:cNvSpPr/>
            <p:nvPr/>
          </p:nvSpPr>
          <p:spPr>
            <a:xfrm>
              <a:off x="-49685425" y="3183375"/>
              <a:ext cx="140200" cy="69925"/>
            </a:xfrm>
            <a:custGeom>
              <a:rect b="b" l="l" r="r" t="t"/>
              <a:pathLst>
                <a:path extrusionOk="0" h="2797" w="5608">
                  <a:moveTo>
                    <a:pt x="2792" y="0"/>
                  </a:moveTo>
                  <a:cubicBezTo>
                    <a:pt x="2741" y="0"/>
                    <a:pt x="2694" y="8"/>
                    <a:pt x="2647" y="24"/>
                  </a:cubicBezTo>
                  <a:lnTo>
                    <a:pt x="0" y="1378"/>
                  </a:lnTo>
                  <a:lnTo>
                    <a:pt x="2804" y="2796"/>
                  </a:lnTo>
                  <a:lnTo>
                    <a:pt x="5608" y="1378"/>
                  </a:lnTo>
                  <a:lnTo>
                    <a:pt x="2962" y="24"/>
                  </a:lnTo>
                  <a:cubicBezTo>
                    <a:pt x="2899" y="8"/>
                    <a:pt x="2843" y="0"/>
                    <a:pt x="279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13" name="Google Shape;513;p35"/>
          <p:cNvGrpSpPr/>
          <p:nvPr/>
        </p:nvGrpSpPr>
        <p:grpSpPr>
          <a:xfrm>
            <a:off x="2322528" y="4494245"/>
            <a:ext cx="301635" cy="261016"/>
            <a:chOff x="-49764975" y="3183375"/>
            <a:chExt cx="299300" cy="299125"/>
          </a:xfrm>
        </p:grpSpPr>
        <p:sp>
          <p:nvSpPr>
            <p:cNvPr id="514" name="Google Shape;514;p35"/>
            <p:cNvSpPr/>
            <p:nvPr/>
          </p:nvSpPr>
          <p:spPr>
            <a:xfrm>
              <a:off x="-49606675" y="3233575"/>
              <a:ext cx="70125" cy="103200"/>
            </a:xfrm>
            <a:custGeom>
              <a:rect b="b" l="l" r="r" t="t"/>
              <a:pathLst>
                <a:path extrusionOk="0" h="4128" w="2805">
                  <a:moveTo>
                    <a:pt x="2805" y="1"/>
                  </a:moveTo>
                  <a:lnTo>
                    <a:pt x="1" y="1355"/>
                  </a:lnTo>
                  <a:lnTo>
                    <a:pt x="1" y="4128"/>
                  </a:lnTo>
                  <a:lnTo>
                    <a:pt x="2805" y="2710"/>
                  </a:lnTo>
                  <a:lnTo>
                    <a:pt x="280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35"/>
            <p:cNvSpPr/>
            <p:nvPr/>
          </p:nvSpPr>
          <p:spPr>
            <a:xfrm>
              <a:off x="-49676775" y="3364325"/>
              <a:ext cx="52000" cy="118175"/>
            </a:xfrm>
            <a:custGeom>
              <a:rect b="b" l="l" r="r" t="t"/>
              <a:pathLst>
                <a:path extrusionOk="0" h="4727" w="2080">
                  <a:moveTo>
                    <a:pt x="2080" y="0"/>
                  </a:moveTo>
                  <a:lnTo>
                    <a:pt x="1" y="1072"/>
                  </a:lnTo>
                  <a:lnTo>
                    <a:pt x="1" y="4726"/>
                  </a:lnTo>
                  <a:lnTo>
                    <a:pt x="2080" y="3529"/>
                  </a:lnTo>
                  <a:lnTo>
                    <a:pt x="208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35"/>
            <p:cNvSpPr/>
            <p:nvPr/>
          </p:nvSpPr>
          <p:spPr>
            <a:xfrm>
              <a:off x="-49694100" y="3233575"/>
              <a:ext cx="69325" cy="103200"/>
            </a:xfrm>
            <a:custGeom>
              <a:rect b="b" l="l" r="r" t="t"/>
              <a:pathLst>
                <a:path extrusionOk="0" h="4128" w="2773">
                  <a:moveTo>
                    <a:pt x="1" y="1"/>
                  </a:moveTo>
                  <a:lnTo>
                    <a:pt x="1" y="2710"/>
                  </a:lnTo>
                  <a:lnTo>
                    <a:pt x="2773" y="4128"/>
                  </a:lnTo>
                  <a:lnTo>
                    <a:pt x="2773" y="135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35"/>
            <p:cNvSpPr/>
            <p:nvPr/>
          </p:nvSpPr>
          <p:spPr>
            <a:xfrm>
              <a:off x="-49756325" y="3314700"/>
              <a:ext cx="121325" cy="61450"/>
            </a:xfrm>
            <a:custGeom>
              <a:rect b="b" l="l" r="r" t="t"/>
              <a:pathLst>
                <a:path extrusionOk="0" h="2458" w="4853">
                  <a:moveTo>
                    <a:pt x="2048" y="1"/>
                  </a:moveTo>
                  <a:lnTo>
                    <a:pt x="1" y="1040"/>
                  </a:lnTo>
                  <a:lnTo>
                    <a:pt x="2836" y="2458"/>
                  </a:lnTo>
                  <a:lnTo>
                    <a:pt x="4852" y="1418"/>
                  </a:lnTo>
                  <a:lnTo>
                    <a:pt x="204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35"/>
            <p:cNvSpPr/>
            <p:nvPr/>
          </p:nvSpPr>
          <p:spPr>
            <a:xfrm>
              <a:off x="-49606675" y="3364325"/>
              <a:ext cx="52000" cy="118175"/>
            </a:xfrm>
            <a:custGeom>
              <a:rect b="b" l="l" r="r" t="t"/>
              <a:pathLst>
                <a:path extrusionOk="0" h="4727" w="2080">
                  <a:moveTo>
                    <a:pt x="1" y="0"/>
                  </a:moveTo>
                  <a:lnTo>
                    <a:pt x="1" y="3529"/>
                  </a:lnTo>
                  <a:lnTo>
                    <a:pt x="2080" y="4726"/>
                  </a:lnTo>
                  <a:lnTo>
                    <a:pt x="2080" y="107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35"/>
            <p:cNvSpPr/>
            <p:nvPr/>
          </p:nvSpPr>
          <p:spPr>
            <a:xfrm>
              <a:off x="-49595650" y="3314700"/>
              <a:ext cx="121325" cy="61450"/>
            </a:xfrm>
            <a:custGeom>
              <a:rect b="b" l="l" r="r" t="t"/>
              <a:pathLst>
                <a:path extrusionOk="0" h="2458" w="4853">
                  <a:moveTo>
                    <a:pt x="2773" y="1"/>
                  </a:moveTo>
                  <a:lnTo>
                    <a:pt x="1" y="1418"/>
                  </a:lnTo>
                  <a:lnTo>
                    <a:pt x="1985" y="2458"/>
                  </a:lnTo>
                  <a:lnTo>
                    <a:pt x="4852" y="1040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35"/>
            <p:cNvSpPr/>
            <p:nvPr/>
          </p:nvSpPr>
          <p:spPr>
            <a:xfrm>
              <a:off x="-49764975" y="3355650"/>
              <a:ext cx="70100" cy="126850"/>
            </a:xfrm>
            <a:custGeom>
              <a:rect b="b" l="l" r="r" t="t"/>
              <a:pathLst>
                <a:path extrusionOk="0" h="5074" w="2804">
                  <a:moveTo>
                    <a:pt x="0" y="1"/>
                  </a:moveTo>
                  <a:lnTo>
                    <a:pt x="0" y="3309"/>
                  </a:lnTo>
                  <a:cubicBezTo>
                    <a:pt x="0" y="3403"/>
                    <a:pt x="63" y="3529"/>
                    <a:pt x="189" y="3624"/>
                  </a:cubicBezTo>
                  <a:lnTo>
                    <a:pt x="2804" y="5073"/>
                  </a:lnTo>
                  <a:lnTo>
                    <a:pt x="2804" y="141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35"/>
            <p:cNvSpPr/>
            <p:nvPr/>
          </p:nvSpPr>
          <p:spPr>
            <a:xfrm>
              <a:off x="-49535775" y="3355650"/>
              <a:ext cx="70100" cy="126850"/>
            </a:xfrm>
            <a:custGeom>
              <a:rect b="b" l="l" r="r" t="t"/>
              <a:pathLst>
                <a:path extrusionOk="0" h="5074" w="2804">
                  <a:moveTo>
                    <a:pt x="2804" y="1"/>
                  </a:moveTo>
                  <a:lnTo>
                    <a:pt x="0" y="1419"/>
                  </a:lnTo>
                  <a:lnTo>
                    <a:pt x="0" y="5073"/>
                  </a:lnTo>
                  <a:lnTo>
                    <a:pt x="2583" y="3624"/>
                  </a:lnTo>
                  <a:cubicBezTo>
                    <a:pt x="2709" y="3529"/>
                    <a:pt x="2804" y="3403"/>
                    <a:pt x="2804" y="3309"/>
                  </a:cubicBezTo>
                  <a:lnTo>
                    <a:pt x="280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35"/>
            <p:cNvSpPr/>
            <p:nvPr/>
          </p:nvSpPr>
          <p:spPr>
            <a:xfrm>
              <a:off x="-49685425" y="3183375"/>
              <a:ext cx="140200" cy="69925"/>
            </a:xfrm>
            <a:custGeom>
              <a:rect b="b" l="l" r="r" t="t"/>
              <a:pathLst>
                <a:path extrusionOk="0" h="2797" w="5608">
                  <a:moveTo>
                    <a:pt x="2792" y="0"/>
                  </a:moveTo>
                  <a:cubicBezTo>
                    <a:pt x="2741" y="0"/>
                    <a:pt x="2694" y="8"/>
                    <a:pt x="2647" y="24"/>
                  </a:cubicBezTo>
                  <a:lnTo>
                    <a:pt x="0" y="1378"/>
                  </a:lnTo>
                  <a:lnTo>
                    <a:pt x="2804" y="2796"/>
                  </a:lnTo>
                  <a:lnTo>
                    <a:pt x="5608" y="1378"/>
                  </a:lnTo>
                  <a:lnTo>
                    <a:pt x="2962" y="24"/>
                  </a:lnTo>
                  <a:cubicBezTo>
                    <a:pt x="2899" y="8"/>
                    <a:pt x="2843" y="0"/>
                    <a:pt x="279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23" name="Google Shape;523;p35"/>
          <p:cNvGrpSpPr/>
          <p:nvPr/>
        </p:nvGrpSpPr>
        <p:grpSpPr>
          <a:xfrm>
            <a:off x="3556741" y="4505631"/>
            <a:ext cx="301635" cy="261016"/>
            <a:chOff x="-49764975" y="3183375"/>
            <a:chExt cx="299300" cy="299125"/>
          </a:xfrm>
        </p:grpSpPr>
        <p:sp>
          <p:nvSpPr>
            <p:cNvPr id="524" name="Google Shape;524;p35"/>
            <p:cNvSpPr/>
            <p:nvPr/>
          </p:nvSpPr>
          <p:spPr>
            <a:xfrm>
              <a:off x="-49606675" y="3233575"/>
              <a:ext cx="70125" cy="103200"/>
            </a:xfrm>
            <a:custGeom>
              <a:rect b="b" l="l" r="r" t="t"/>
              <a:pathLst>
                <a:path extrusionOk="0" h="4128" w="2805">
                  <a:moveTo>
                    <a:pt x="2805" y="1"/>
                  </a:moveTo>
                  <a:lnTo>
                    <a:pt x="1" y="1355"/>
                  </a:lnTo>
                  <a:lnTo>
                    <a:pt x="1" y="4128"/>
                  </a:lnTo>
                  <a:lnTo>
                    <a:pt x="2805" y="2710"/>
                  </a:lnTo>
                  <a:lnTo>
                    <a:pt x="280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35"/>
            <p:cNvSpPr/>
            <p:nvPr/>
          </p:nvSpPr>
          <p:spPr>
            <a:xfrm>
              <a:off x="-49676775" y="3364325"/>
              <a:ext cx="52000" cy="118175"/>
            </a:xfrm>
            <a:custGeom>
              <a:rect b="b" l="l" r="r" t="t"/>
              <a:pathLst>
                <a:path extrusionOk="0" h="4727" w="2080">
                  <a:moveTo>
                    <a:pt x="2080" y="0"/>
                  </a:moveTo>
                  <a:lnTo>
                    <a:pt x="1" y="1072"/>
                  </a:lnTo>
                  <a:lnTo>
                    <a:pt x="1" y="4726"/>
                  </a:lnTo>
                  <a:lnTo>
                    <a:pt x="2080" y="3529"/>
                  </a:lnTo>
                  <a:lnTo>
                    <a:pt x="208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35"/>
            <p:cNvSpPr/>
            <p:nvPr/>
          </p:nvSpPr>
          <p:spPr>
            <a:xfrm>
              <a:off x="-49694100" y="3233575"/>
              <a:ext cx="69325" cy="103200"/>
            </a:xfrm>
            <a:custGeom>
              <a:rect b="b" l="l" r="r" t="t"/>
              <a:pathLst>
                <a:path extrusionOk="0" h="4128" w="2773">
                  <a:moveTo>
                    <a:pt x="1" y="1"/>
                  </a:moveTo>
                  <a:lnTo>
                    <a:pt x="1" y="2710"/>
                  </a:lnTo>
                  <a:lnTo>
                    <a:pt x="2773" y="4128"/>
                  </a:lnTo>
                  <a:lnTo>
                    <a:pt x="2773" y="135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35"/>
            <p:cNvSpPr/>
            <p:nvPr/>
          </p:nvSpPr>
          <p:spPr>
            <a:xfrm>
              <a:off x="-49756325" y="3314700"/>
              <a:ext cx="121325" cy="61450"/>
            </a:xfrm>
            <a:custGeom>
              <a:rect b="b" l="l" r="r" t="t"/>
              <a:pathLst>
                <a:path extrusionOk="0" h="2458" w="4853">
                  <a:moveTo>
                    <a:pt x="2048" y="1"/>
                  </a:moveTo>
                  <a:lnTo>
                    <a:pt x="1" y="1040"/>
                  </a:lnTo>
                  <a:lnTo>
                    <a:pt x="2836" y="2458"/>
                  </a:lnTo>
                  <a:lnTo>
                    <a:pt x="4852" y="1418"/>
                  </a:lnTo>
                  <a:lnTo>
                    <a:pt x="204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35"/>
            <p:cNvSpPr/>
            <p:nvPr/>
          </p:nvSpPr>
          <p:spPr>
            <a:xfrm>
              <a:off x="-49606675" y="3364325"/>
              <a:ext cx="52000" cy="118175"/>
            </a:xfrm>
            <a:custGeom>
              <a:rect b="b" l="l" r="r" t="t"/>
              <a:pathLst>
                <a:path extrusionOk="0" h="4727" w="2080">
                  <a:moveTo>
                    <a:pt x="1" y="0"/>
                  </a:moveTo>
                  <a:lnTo>
                    <a:pt x="1" y="3529"/>
                  </a:lnTo>
                  <a:lnTo>
                    <a:pt x="2080" y="4726"/>
                  </a:lnTo>
                  <a:lnTo>
                    <a:pt x="2080" y="107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35"/>
            <p:cNvSpPr/>
            <p:nvPr/>
          </p:nvSpPr>
          <p:spPr>
            <a:xfrm>
              <a:off x="-49595650" y="3314700"/>
              <a:ext cx="121325" cy="61450"/>
            </a:xfrm>
            <a:custGeom>
              <a:rect b="b" l="l" r="r" t="t"/>
              <a:pathLst>
                <a:path extrusionOk="0" h="2458" w="4853">
                  <a:moveTo>
                    <a:pt x="2773" y="1"/>
                  </a:moveTo>
                  <a:lnTo>
                    <a:pt x="1" y="1418"/>
                  </a:lnTo>
                  <a:lnTo>
                    <a:pt x="1985" y="2458"/>
                  </a:lnTo>
                  <a:lnTo>
                    <a:pt x="4852" y="1040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35"/>
            <p:cNvSpPr/>
            <p:nvPr/>
          </p:nvSpPr>
          <p:spPr>
            <a:xfrm>
              <a:off x="-49764975" y="3355650"/>
              <a:ext cx="70100" cy="126850"/>
            </a:xfrm>
            <a:custGeom>
              <a:rect b="b" l="l" r="r" t="t"/>
              <a:pathLst>
                <a:path extrusionOk="0" h="5074" w="2804">
                  <a:moveTo>
                    <a:pt x="0" y="1"/>
                  </a:moveTo>
                  <a:lnTo>
                    <a:pt x="0" y="3309"/>
                  </a:lnTo>
                  <a:cubicBezTo>
                    <a:pt x="0" y="3403"/>
                    <a:pt x="63" y="3529"/>
                    <a:pt x="189" y="3624"/>
                  </a:cubicBezTo>
                  <a:lnTo>
                    <a:pt x="2804" y="5073"/>
                  </a:lnTo>
                  <a:lnTo>
                    <a:pt x="2804" y="141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35"/>
            <p:cNvSpPr/>
            <p:nvPr/>
          </p:nvSpPr>
          <p:spPr>
            <a:xfrm>
              <a:off x="-49535775" y="3355650"/>
              <a:ext cx="70100" cy="126850"/>
            </a:xfrm>
            <a:custGeom>
              <a:rect b="b" l="l" r="r" t="t"/>
              <a:pathLst>
                <a:path extrusionOk="0" h="5074" w="2804">
                  <a:moveTo>
                    <a:pt x="2804" y="1"/>
                  </a:moveTo>
                  <a:lnTo>
                    <a:pt x="0" y="1419"/>
                  </a:lnTo>
                  <a:lnTo>
                    <a:pt x="0" y="5073"/>
                  </a:lnTo>
                  <a:lnTo>
                    <a:pt x="2583" y="3624"/>
                  </a:lnTo>
                  <a:cubicBezTo>
                    <a:pt x="2709" y="3529"/>
                    <a:pt x="2804" y="3403"/>
                    <a:pt x="2804" y="3309"/>
                  </a:cubicBezTo>
                  <a:lnTo>
                    <a:pt x="280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35"/>
            <p:cNvSpPr/>
            <p:nvPr/>
          </p:nvSpPr>
          <p:spPr>
            <a:xfrm>
              <a:off x="-49685425" y="3183375"/>
              <a:ext cx="140200" cy="69925"/>
            </a:xfrm>
            <a:custGeom>
              <a:rect b="b" l="l" r="r" t="t"/>
              <a:pathLst>
                <a:path extrusionOk="0" h="2797" w="5608">
                  <a:moveTo>
                    <a:pt x="2792" y="0"/>
                  </a:moveTo>
                  <a:cubicBezTo>
                    <a:pt x="2741" y="0"/>
                    <a:pt x="2694" y="8"/>
                    <a:pt x="2647" y="24"/>
                  </a:cubicBezTo>
                  <a:lnTo>
                    <a:pt x="0" y="1378"/>
                  </a:lnTo>
                  <a:lnTo>
                    <a:pt x="2804" y="2796"/>
                  </a:lnTo>
                  <a:lnTo>
                    <a:pt x="5608" y="1378"/>
                  </a:lnTo>
                  <a:lnTo>
                    <a:pt x="2962" y="24"/>
                  </a:lnTo>
                  <a:cubicBezTo>
                    <a:pt x="2899" y="8"/>
                    <a:pt x="2843" y="0"/>
                    <a:pt x="279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33" name="Google Shape;533;p35"/>
          <p:cNvGrpSpPr/>
          <p:nvPr/>
        </p:nvGrpSpPr>
        <p:grpSpPr>
          <a:xfrm>
            <a:off x="4278122" y="4505631"/>
            <a:ext cx="301635" cy="261016"/>
            <a:chOff x="-49764975" y="3183375"/>
            <a:chExt cx="299300" cy="299125"/>
          </a:xfrm>
        </p:grpSpPr>
        <p:sp>
          <p:nvSpPr>
            <p:cNvPr id="534" name="Google Shape;534;p35"/>
            <p:cNvSpPr/>
            <p:nvPr/>
          </p:nvSpPr>
          <p:spPr>
            <a:xfrm>
              <a:off x="-49606675" y="3233575"/>
              <a:ext cx="70125" cy="103200"/>
            </a:xfrm>
            <a:custGeom>
              <a:rect b="b" l="l" r="r" t="t"/>
              <a:pathLst>
                <a:path extrusionOk="0" h="4128" w="2805">
                  <a:moveTo>
                    <a:pt x="2805" y="1"/>
                  </a:moveTo>
                  <a:lnTo>
                    <a:pt x="1" y="1355"/>
                  </a:lnTo>
                  <a:lnTo>
                    <a:pt x="1" y="4128"/>
                  </a:lnTo>
                  <a:lnTo>
                    <a:pt x="2805" y="2710"/>
                  </a:lnTo>
                  <a:lnTo>
                    <a:pt x="2805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35"/>
            <p:cNvSpPr/>
            <p:nvPr/>
          </p:nvSpPr>
          <p:spPr>
            <a:xfrm>
              <a:off x="-49676775" y="3364325"/>
              <a:ext cx="52000" cy="118175"/>
            </a:xfrm>
            <a:custGeom>
              <a:rect b="b" l="l" r="r" t="t"/>
              <a:pathLst>
                <a:path extrusionOk="0" h="4727" w="2080">
                  <a:moveTo>
                    <a:pt x="2080" y="0"/>
                  </a:moveTo>
                  <a:lnTo>
                    <a:pt x="1" y="1072"/>
                  </a:lnTo>
                  <a:lnTo>
                    <a:pt x="1" y="4726"/>
                  </a:lnTo>
                  <a:lnTo>
                    <a:pt x="2080" y="3529"/>
                  </a:lnTo>
                  <a:lnTo>
                    <a:pt x="2080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35"/>
            <p:cNvSpPr/>
            <p:nvPr/>
          </p:nvSpPr>
          <p:spPr>
            <a:xfrm>
              <a:off x="-49694100" y="3233575"/>
              <a:ext cx="69325" cy="103200"/>
            </a:xfrm>
            <a:custGeom>
              <a:rect b="b" l="l" r="r" t="t"/>
              <a:pathLst>
                <a:path extrusionOk="0" h="4128" w="2773">
                  <a:moveTo>
                    <a:pt x="1" y="1"/>
                  </a:moveTo>
                  <a:lnTo>
                    <a:pt x="1" y="2710"/>
                  </a:lnTo>
                  <a:lnTo>
                    <a:pt x="2773" y="4128"/>
                  </a:lnTo>
                  <a:lnTo>
                    <a:pt x="2773" y="135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35"/>
            <p:cNvSpPr/>
            <p:nvPr/>
          </p:nvSpPr>
          <p:spPr>
            <a:xfrm>
              <a:off x="-49756325" y="3314700"/>
              <a:ext cx="121325" cy="61450"/>
            </a:xfrm>
            <a:custGeom>
              <a:rect b="b" l="l" r="r" t="t"/>
              <a:pathLst>
                <a:path extrusionOk="0" h="2458" w="4853">
                  <a:moveTo>
                    <a:pt x="2048" y="1"/>
                  </a:moveTo>
                  <a:lnTo>
                    <a:pt x="1" y="1040"/>
                  </a:lnTo>
                  <a:lnTo>
                    <a:pt x="2836" y="2458"/>
                  </a:lnTo>
                  <a:lnTo>
                    <a:pt x="4852" y="1418"/>
                  </a:lnTo>
                  <a:lnTo>
                    <a:pt x="2048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35"/>
            <p:cNvSpPr/>
            <p:nvPr/>
          </p:nvSpPr>
          <p:spPr>
            <a:xfrm>
              <a:off x="-49606675" y="3364325"/>
              <a:ext cx="52000" cy="118175"/>
            </a:xfrm>
            <a:custGeom>
              <a:rect b="b" l="l" r="r" t="t"/>
              <a:pathLst>
                <a:path extrusionOk="0" h="4727" w="2080">
                  <a:moveTo>
                    <a:pt x="1" y="0"/>
                  </a:moveTo>
                  <a:lnTo>
                    <a:pt x="1" y="3529"/>
                  </a:lnTo>
                  <a:lnTo>
                    <a:pt x="2080" y="4726"/>
                  </a:lnTo>
                  <a:lnTo>
                    <a:pt x="2080" y="107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35"/>
            <p:cNvSpPr/>
            <p:nvPr/>
          </p:nvSpPr>
          <p:spPr>
            <a:xfrm>
              <a:off x="-49595650" y="3314700"/>
              <a:ext cx="121325" cy="61450"/>
            </a:xfrm>
            <a:custGeom>
              <a:rect b="b" l="l" r="r" t="t"/>
              <a:pathLst>
                <a:path extrusionOk="0" h="2458" w="4853">
                  <a:moveTo>
                    <a:pt x="2773" y="1"/>
                  </a:moveTo>
                  <a:lnTo>
                    <a:pt x="1" y="1418"/>
                  </a:lnTo>
                  <a:lnTo>
                    <a:pt x="1985" y="2458"/>
                  </a:lnTo>
                  <a:lnTo>
                    <a:pt x="4852" y="1040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35"/>
            <p:cNvSpPr/>
            <p:nvPr/>
          </p:nvSpPr>
          <p:spPr>
            <a:xfrm>
              <a:off x="-49764975" y="3355650"/>
              <a:ext cx="70100" cy="126850"/>
            </a:xfrm>
            <a:custGeom>
              <a:rect b="b" l="l" r="r" t="t"/>
              <a:pathLst>
                <a:path extrusionOk="0" h="5074" w="2804">
                  <a:moveTo>
                    <a:pt x="0" y="1"/>
                  </a:moveTo>
                  <a:lnTo>
                    <a:pt x="0" y="3309"/>
                  </a:lnTo>
                  <a:cubicBezTo>
                    <a:pt x="0" y="3403"/>
                    <a:pt x="63" y="3529"/>
                    <a:pt x="189" y="3624"/>
                  </a:cubicBezTo>
                  <a:lnTo>
                    <a:pt x="2804" y="5073"/>
                  </a:lnTo>
                  <a:lnTo>
                    <a:pt x="2804" y="141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35"/>
            <p:cNvSpPr/>
            <p:nvPr/>
          </p:nvSpPr>
          <p:spPr>
            <a:xfrm>
              <a:off x="-49535775" y="3355650"/>
              <a:ext cx="70100" cy="126850"/>
            </a:xfrm>
            <a:custGeom>
              <a:rect b="b" l="l" r="r" t="t"/>
              <a:pathLst>
                <a:path extrusionOk="0" h="5074" w="2804">
                  <a:moveTo>
                    <a:pt x="2804" y="1"/>
                  </a:moveTo>
                  <a:lnTo>
                    <a:pt x="0" y="1419"/>
                  </a:lnTo>
                  <a:lnTo>
                    <a:pt x="0" y="5073"/>
                  </a:lnTo>
                  <a:lnTo>
                    <a:pt x="2583" y="3624"/>
                  </a:lnTo>
                  <a:cubicBezTo>
                    <a:pt x="2709" y="3529"/>
                    <a:pt x="2804" y="3403"/>
                    <a:pt x="2804" y="3309"/>
                  </a:cubicBezTo>
                  <a:lnTo>
                    <a:pt x="2804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35"/>
            <p:cNvSpPr/>
            <p:nvPr/>
          </p:nvSpPr>
          <p:spPr>
            <a:xfrm>
              <a:off x="-49685425" y="3183375"/>
              <a:ext cx="140200" cy="69925"/>
            </a:xfrm>
            <a:custGeom>
              <a:rect b="b" l="l" r="r" t="t"/>
              <a:pathLst>
                <a:path extrusionOk="0" h="2797" w="5608">
                  <a:moveTo>
                    <a:pt x="2792" y="0"/>
                  </a:moveTo>
                  <a:cubicBezTo>
                    <a:pt x="2741" y="0"/>
                    <a:pt x="2694" y="8"/>
                    <a:pt x="2647" y="24"/>
                  </a:cubicBezTo>
                  <a:lnTo>
                    <a:pt x="0" y="1378"/>
                  </a:lnTo>
                  <a:lnTo>
                    <a:pt x="2804" y="2796"/>
                  </a:lnTo>
                  <a:lnTo>
                    <a:pt x="5608" y="1378"/>
                  </a:lnTo>
                  <a:lnTo>
                    <a:pt x="2962" y="24"/>
                  </a:lnTo>
                  <a:cubicBezTo>
                    <a:pt x="2899" y="8"/>
                    <a:pt x="2843" y="0"/>
                    <a:pt x="2792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43" name="Google Shape;543;p35"/>
          <p:cNvSpPr txBox="1"/>
          <p:nvPr>
            <p:ph type="ctrTitle"/>
          </p:nvPr>
        </p:nvSpPr>
        <p:spPr>
          <a:xfrm>
            <a:off x="1964850" y="48050"/>
            <a:ext cx="5214300" cy="52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E2A47"/>
                </a:solidFill>
              </a:rPr>
              <a:t>Future Plans</a:t>
            </a:r>
            <a:endParaRPr>
              <a:solidFill>
                <a:srgbClr val="0E2A47"/>
              </a:solidFill>
            </a:endParaRPr>
          </a:p>
        </p:txBody>
      </p:sp>
      <p:sp>
        <p:nvSpPr>
          <p:cNvPr id="544" name="Google Shape;544;p35"/>
          <p:cNvSpPr txBox="1"/>
          <p:nvPr/>
        </p:nvSpPr>
        <p:spPr>
          <a:xfrm>
            <a:off x="517650" y="959550"/>
            <a:ext cx="8108700" cy="26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1 .We plan to make another prototype of a bigger size using a thinner paper</a:t>
            </a:r>
            <a:endParaRPr sz="18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	</a:t>
            </a:r>
            <a:r>
              <a:rPr lang="en" sz="18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-We will refine our manufacturing processes</a:t>
            </a:r>
            <a:endParaRPr sz="18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2. Test various motor timings in software</a:t>
            </a:r>
            <a:endParaRPr sz="18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	</a:t>
            </a:r>
            <a:r>
              <a:rPr lang="en" sz="18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-This will help us refine our </a:t>
            </a:r>
            <a:r>
              <a:rPr lang="en" sz="18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locomotion</a:t>
            </a:r>
            <a:r>
              <a:rPr lang="en" sz="18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</a:t>
            </a:r>
            <a:r>
              <a:rPr lang="en" sz="18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strategy</a:t>
            </a:r>
            <a:endParaRPr sz="18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3. Use software optimization to find the ideal leg end stop angle</a:t>
            </a:r>
            <a:endParaRPr sz="18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 Light"/>
              <a:buChar char="-"/>
            </a:pPr>
            <a:r>
              <a:rPr lang="en" sz="18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This angle can be changed </a:t>
            </a:r>
            <a:r>
              <a:rPr lang="en" sz="18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with</a:t>
            </a:r>
            <a:r>
              <a:rPr lang="en" sz="18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only a minor change to the leg fold pattern</a:t>
            </a:r>
            <a:endParaRPr sz="18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 Light"/>
              <a:buChar char="-"/>
            </a:pPr>
            <a:r>
              <a:rPr lang="en" sz="18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The use of a </a:t>
            </a:r>
            <a:r>
              <a:rPr lang="en" sz="18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different</a:t>
            </a:r>
            <a:r>
              <a:rPr lang="en" sz="18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angle may be beneficial to our </a:t>
            </a:r>
            <a:r>
              <a:rPr lang="en" sz="18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locomotion</a:t>
            </a:r>
            <a:r>
              <a:rPr lang="en" sz="18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</a:t>
            </a:r>
            <a:r>
              <a:rPr lang="en" sz="18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strategy</a:t>
            </a:r>
            <a:endParaRPr sz="18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4. Finding out how much load will the </a:t>
            </a:r>
            <a:r>
              <a:rPr lang="en" sz="18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system</a:t>
            </a:r>
            <a:r>
              <a:rPr lang="en" sz="18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support when there are 4 legs </a:t>
            </a:r>
            <a:endParaRPr sz="18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36"/>
          <p:cNvSpPr txBox="1"/>
          <p:nvPr>
            <p:ph type="ctrTitle"/>
          </p:nvPr>
        </p:nvSpPr>
        <p:spPr>
          <a:xfrm>
            <a:off x="1964850" y="48050"/>
            <a:ext cx="5214300" cy="52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E2A47"/>
                </a:solidFill>
              </a:rPr>
              <a:t>References</a:t>
            </a:r>
            <a:endParaRPr>
              <a:solidFill>
                <a:srgbClr val="0E2A47"/>
              </a:solidFill>
            </a:endParaRPr>
          </a:p>
        </p:txBody>
      </p:sp>
      <p:sp>
        <p:nvSpPr>
          <p:cNvPr id="550" name="Google Shape;550;p36"/>
          <p:cNvSpPr txBox="1"/>
          <p:nvPr/>
        </p:nvSpPr>
        <p:spPr>
          <a:xfrm>
            <a:off x="844025" y="903600"/>
            <a:ext cx="7069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[1] D. Aukes, “Foldable Robotics Github Repository”, https://foldable-robotics.github.io/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ch Newsletter XL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3F3F3"/>
      </a:accent1>
      <a:accent2>
        <a:srgbClr val="D9D9D9"/>
      </a:accent2>
      <a:accent3>
        <a:srgbClr val="B7B7B7"/>
      </a:accent3>
      <a:accent4>
        <a:srgbClr val="999999"/>
      </a:accent4>
      <a:accent5>
        <a:srgbClr val="666666"/>
      </a:accent5>
      <a:accent6>
        <a:srgbClr val="000000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